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9" r:id="rId1"/>
  </p:sldMasterIdLst>
  <p:notesMasterIdLst>
    <p:notesMasterId r:id="rId27"/>
  </p:notesMasterIdLst>
  <p:sldIdLst>
    <p:sldId id="256" r:id="rId2"/>
    <p:sldId id="257" r:id="rId3"/>
    <p:sldId id="272" r:id="rId4"/>
    <p:sldId id="273" r:id="rId5"/>
    <p:sldId id="274" r:id="rId6"/>
    <p:sldId id="275" r:id="rId7"/>
    <p:sldId id="276" r:id="rId8"/>
    <p:sldId id="277" r:id="rId9"/>
    <p:sldId id="269" r:id="rId10"/>
    <p:sldId id="259" r:id="rId11"/>
    <p:sldId id="270" r:id="rId12"/>
    <p:sldId id="267" r:id="rId13"/>
    <p:sldId id="281" r:id="rId14"/>
    <p:sldId id="258" r:id="rId15"/>
    <p:sldId id="282" r:id="rId16"/>
    <p:sldId id="260" r:id="rId17"/>
    <p:sldId id="263" r:id="rId18"/>
    <p:sldId id="264" r:id="rId19"/>
    <p:sldId id="266" r:id="rId20"/>
    <p:sldId id="265" r:id="rId21"/>
    <p:sldId id="262" r:id="rId22"/>
    <p:sldId id="278" r:id="rId23"/>
    <p:sldId id="279" r:id="rId24"/>
    <p:sldId id="280" r:id="rId25"/>
    <p:sldId id="26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90"/>
  </p:normalViewPr>
  <p:slideViewPr>
    <p:cSldViewPr snapToGrid="0">
      <p:cViewPr>
        <p:scale>
          <a:sx n="95" d="100"/>
          <a:sy n="95" d="100"/>
        </p:scale>
        <p:origin x="68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svg"/><Relationship Id="rId1" Type="http://schemas.openxmlformats.org/officeDocument/2006/relationships/image" Target="../media/image19.png"/><Relationship Id="rId6" Type="http://schemas.openxmlformats.org/officeDocument/2006/relationships/image" Target="../media/image18.svg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svg"/><Relationship Id="rId1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32ADE8-5B8C-41F8-A08F-1EFDFC9729FF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D71EB77-6DAE-4644-9EB4-7E143FF8FEB3}">
      <dgm:prSet/>
      <dgm:spPr/>
      <dgm:t>
        <a:bodyPr/>
        <a:lstStyle/>
        <a:p>
          <a:pPr>
            <a:defRPr cap="all"/>
          </a:pPr>
          <a:r>
            <a:rPr lang="en-CA"/>
            <a:t>More feature</a:t>
          </a:r>
          <a:endParaRPr lang="en-US"/>
        </a:p>
      </dgm:t>
    </dgm:pt>
    <dgm:pt modelId="{87FA65D3-F73E-49E2-965A-BB987F497C0F}" type="parTrans" cxnId="{35B7F443-48F9-4E68-A41B-7A1F29C53030}">
      <dgm:prSet/>
      <dgm:spPr/>
      <dgm:t>
        <a:bodyPr/>
        <a:lstStyle/>
        <a:p>
          <a:endParaRPr lang="en-US"/>
        </a:p>
      </dgm:t>
    </dgm:pt>
    <dgm:pt modelId="{21A5D7C9-7E83-4B87-A5C7-D090B6A1C8D6}" type="sibTrans" cxnId="{35B7F443-48F9-4E68-A41B-7A1F29C53030}">
      <dgm:prSet/>
      <dgm:spPr/>
      <dgm:t>
        <a:bodyPr/>
        <a:lstStyle/>
        <a:p>
          <a:endParaRPr lang="en-US"/>
        </a:p>
      </dgm:t>
    </dgm:pt>
    <dgm:pt modelId="{E3843C0E-1800-4885-96DC-F42A9BFC328E}">
      <dgm:prSet/>
      <dgm:spPr/>
      <dgm:t>
        <a:bodyPr/>
        <a:lstStyle/>
        <a:p>
          <a:pPr>
            <a:defRPr cap="all"/>
          </a:pPr>
          <a:r>
            <a:rPr lang="en-CA"/>
            <a:t>Easy and cheap to develop</a:t>
          </a:r>
          <a:endParaRPr lang="en-US"/>
        </a:p>
      </dgm:t>
    </dgm:pt>
    <dgm:pt modelId="{68B3B211-F4E5-463C-B172-3EBF8B0B8095}" type="parTrans" cxnId="{2FF12687-87F4-4B9D-B0EC-F93986BCA4DD}">
      <dgm:prSet/>
      <dgm:spPr/>
      <dgm:t>
        <a:bodyPr/>
        <a:lstStyle/>
        <a:p>
          <a:endParaRPr lang="en-US"/>
        </a:p>
      </dgm:t>
    </dgm:pt>
    <dgm:pt modelId="{17122BEA-03FF-441A-AB2D-408D4FC2A0B8}" type="sibTrans" cxnId="{2FF12687-87F4-4B9D-B0EC-F93986BCA4DD}">
      <dgm:prSet/>
      <dgm:spPr/>
      <dgm:t>
        <a:bodyPr/>
        <a:lstStyle/>
        <a:p>
          <a:endParaRPr lang="en-US"/>
        </a:p>
      </dgm:t>
    </dgm:pt>
    <dgm:pt modelId="{0C858D17-AFDD-48E3-AD92-A9E5BB517130}">
      <dgm:prSet/>
      <dgm:spPr/>
      <dgm:t>
        <a:bodyPr/>
        <a:lstStyle/>
        <a:p>
          <a:pPr>
            <a:defRPr cap="all"/>
          </a:pPr>
          <a:r>
            <a:rPr lang="en-CA"/>
            <a:t>Open source</a:t>
          </a:r>
          <a:endParaRPr lang="en-US"/>
        </a:p>
      </dgm:t>
    </dgm:pt>
    <dgm:pt modelId="{54230360-C9C4-4B9F-B6BE-361C7D5B2B37}" type="parTrans" cxnId="{4C0E2EC0-50F7-4CB1-8EA6-9E9E044102CE}">
      <dgm:prSet/>
      <dgm:spPr/>
      <dgm:t>
        <a:bodyPr/>
        <a:lstStyle/>
        <a:p>
          <a:endParaRPr lang="en-US"/>
        </a:p>
      </dgm:t>
    </dgm:pt>
    <dgm:pt modelId="{35A222AF-5343-41F3-8772-6500ECBEA60A}" type="sibTrans" cxnId="{4C0E2EC0-50F7-4CB1-8EA6-9E9E044102CE}">
      <dgm:prSet/>
      <dgm:spPr/>
      <dgm:t>
        <a:bodyPr/>
        <a:lstStyle/>
        <a:p>
          <a:endParaRPr lang="en-US"/>
        </a:p>
      </dgm:t>
    </dgm:pt>
    <dgm:pt modelId="{B01529D5-C4D2-4B31-8D6A-22A861DF23A6}" type="pres">
      <dgm:prSet presAssocID="{D332ADE8-5B8C-41F8-A08F-1EFDFC9729FF}" presName="root" presStyleCnt="0">
        <dgm:presLayoutVars>
          <dgm:dir/>
          <dgm:resizeHandles val="exact"/>
        </dgm:presLayoutVars>
      </dgm:prSet>
      <dgm:spPr/>
    </dgm:pt>
    <dgm:pt modelId="{D162F632-756C-4DB0-A18A-7A4813B216C8}" type="pres">
      <dgm:prSet presAssocID="{4D71EB77-6DAE-4644-9EB4-7E143FF8FEB3}" presName="compNode" presStyleCnt="0"/>
      <dgm:spPr/>
    </dgm:pt>
    <dgm:pt modelId="{3547027F-C9AC-4BF5-A8B0-620E8D85B3C0}" type="pres">
      <dgm:prSet presAssocID="{4D71EB77-6DAE-4644-9EB4-7E143FF8FEB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683CCBCD-0CAF-4FC9-A588-9952B436220F}" type="pres">
      <dgm:prSet presAssocID="{4D71EB77-6DAE-4644-9EB4-7E143FF8FE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honeVibration"/>
        </a:ext>
      </dgm:extLst>
    </dgm:pt>
    <dgm:pt modelId="{05D61C78-C7C9-4988-93A3-7484407B1125}" type="pres">
      <dgm:prSet presAssocID="{4D71EB77-6DAE-4644-9EB4-7E143FF8FEB3}" presName="spaceRect" presStyleCnt="0"/>
      <dgm:spPr/>
    </dgm:pt>
    <dgm:pt modelId="{9EE6CFE6-FB27-4470-BE47-37B08AE278AD}" type="pres">
      <dgm:prSet presAssocID="{4D71EB77-6DAE-4644-9EB4-7E143FF8FEB3}" presName="textRect" presStyleLbl="revTx" presStyleIdx="0" presStyleCnt="3">
        <dgm:presLayoutVars>
          <dgm:chMax val="1"/>
          <dgm:chPref val="1"/>
        </dgm:presLayoutVars>
      </dgm:prSet>
      <dgm:spPr/>
    </dgm:pt>
    <dgm:pt modelId="{DFFB09BB-2D40-4D5B-A83D-086A293BCC7D}" type="pres">
      <dgm:prSet presAssocID="{21A5D7C9-7E83-4B87-A5C7-D090B6A1C8D6}" presName="sibTrans" presStyleCnt="0"/>
      <dgm:spPr/>
    </dgm:pt>
    <dgm:pt modelId="{3C463E34-8267-4D00-9758-524E682697B1}" type="pres">
      <dgm:prSet presAssocID="{E3843C0E-1800-4885-96DC-F42A9BFC328E}" presName="compNode" presStyleCnt="0"/>
      <dgm:spPr/>
    </dgm:pt>
    <dgm:pt modelId="{3D00CDD4-FCF7-4F0B-BBB9-4F5C4EEBF60C}" type="pres">
      <dgm:prSet presAssocID="{E3843C0E-1800-4885-96DC-F42A9BFC328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FFDD4AB5-06DA-4139-9E1F-20B3539E480B}" type="pres">
      <dgm:prSet presAssocID="{E3843C0E-1800-4885-96DC-F42A9BFC328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eelbarrow"/>
        </a:ext>
      </dgm:extLst>
    </dgm:pt>
    <dgm:pt modelId="{F88E17D3-8479-4197-A16F-F275736A2587}" type="pres">
      <dgm:prSet presAssocID="{E3843C0E-1800-4885-96DC-F42A9BFC328E}" presName="spaceRect" presStyleCnt="0"/>
      <dgm:spPr/>
    </dgm:pt>
    <dgm:pt modelId="{C0A7C4E6-7E8D-4B17-80C9-304872DC1C81}" type="pres">
      <dgm:prSet presAssocID="{E3843C0E-1800-4885-96DC-F42A9BFC328E}" presName="textRect" presStyleLbl="revTx" presStyleIdx="1" presStyleCnt="3">
        <dgm:presLayoutVars>
          <dgm:chMax val="1"/>
          <dgm:chPref val="1"/>
        </dgm:presLayoutVars>
      </dgm:prSet>
      <dgm:spPr/>
    </dgm:pt>
    <dgm:pt modelId="{73E69359-0F87-467D-99CA-5E1848BB5C21}" type="pres">
      <dgm:prSet presAssocID="{17122BEA-03FF-441A-AB2D-408D4FC2A0B8}" presName="sibTrans" presStyleCnt="0"/>
      <dgm:spPr/>
    </dgm:pt>
    <dgm:pt modelId="{650BB03E-45A6-4F5A-B81E-240546E61ED5}" type="pres">
      <dgm:prSet presAssocID="{0C858D17-AFDD-48E3-AD92-A9E5BB517130}" presName="compNode" presStyleCnt="0"/>
      <dgm:spPr/>
    </dgm:pt>
    <dgm:pt modelId="{C0C0F246-7BE0-42D0-8D32-B674131EA6B3}" type="pres">
      <dgm:prSet presAssocID="{0C858D17-AFDD-48E3-AD92-A9E5BB517130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1741D78-304B-4ACF-A377-6A7E3BFC22FC}" type="pres">
      <dgm:prSet presAssocID="{0C858D17-AFDD-48E3-AD92-A9E5BB51713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78191C5-6708-4B74-B7E6-F083C8E49BE6}" type="pres">
      <dgm:prSet presAssocID="{0C858D17-AFDD-48E3-AD92-A9E5BB517130}" presName="spaceRect" presStyleCnt="0"/>
      <dgm:spPr/>
    </dgm:pt>
    <dgm:pt modelId="{CA5E0C73-793D-48CF-961D-2147FD60CC71}" type="pres">
      <dgm:prSet presAssocID="{0C858D17-AFDD-48E3-AD92-A9E5BB51713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5B7F443-48F9-4E68-A41B-7A1F29C53030}" srcId="{D332ADE8-5B8C-41F8-A08F-1EFDFC9729FF}" destId="{4D71EB77-6DAE-4644-9EB4-7E143FF8FEB3}" srcOrd="0" destOrd="0" parTransId="{87FA65D3-F73E-49E2-965A-BB987F497C0F}" sibTransId="{21A5D7C9-7E83-4B87-A5C7-D090B6A1C8D6}"/>
    <dgm:cxn modelId="{2FF12687-87F4-4B9D-B0EC-F93986BCA4DD}" srcId="{D332ADE8-5B8C-41F8-A08F-1EFDFC9729FF}" destId="{E3843C0E-1800-4885-96DC-F42A9BFC328E}" srcOrd="1" destOrd="0" parTransId="{68B3B211-F4E5-463C-B172-3EBF8B0B8095}" sibTransId="{17122BEA-03FF-441A-AB2D-408D4FC2A0B8}"/>
    <dgm:cxn modelId="{4B9D4F9B-0B66-41B5-88E6-B506111BD40C}" type="presOf" srcId="{D332ADE8-5B8C-41F8-A08F-1EFDFC9729FF}" destId="{B01529D5-C4D2-4B31-8D6A-22A861DF23A6}" srcOrd="0" destOrd="0" presId="urn:microsoft.com/office/officeart/2018/5/layout/IconLeafLabelList"/>
    <dgm:cxn modelId="{47EAF2A1-BD67-40B3-996D-9F03C99AE1C6}" type="presOf" srcId="{0C858D17-AFDD-48E3-AD92-A9E5BB517130}" destId="{CA5E0C73-793D-48CF-961D-2147FD60CC71}" srcOrd="0" destOrd="0" presId="urn:microsoft.com/office/officeart/2018/5/layout/IconLeafLabelList"/>
    <dgm:cxn modelId="{8F4AEEAF-1D81-4B5A-AAD9-B79AB3AEF876}" type="presOf" srcId="{4D71EB77-6DAE-4644-9EB4-7E143FF8FEB3}" destId="{9EE6CFE6-FB27-4470-BE47-37B08AE278AD}" srcOrd="0" destOrd="0" presId="urn:microsoft.com/office/officeart/2018/5/layout/IconLeafLabelList"/>
    <dgm:cxn modelId="{4C0E2EC0-50F7-4CB1-8EA6-9E9E044102CE}" srcId="{D332ADE8-5B8C-41F8-A08F-1EFDFC9729FF}" destId="{0C858D17-AFDD-48E3-AD92-A9E5BB517130}" srcOrd="2" destOrd="0" parTransId="{54230360-C9C4-4B9F-B6BE-361C7D5B2B37}" sibTransId="{35A222AF-5343-41F3-8772-6500ECBEA60A}"/>
    <dgm:cxn modelId="{C56835C9-88C1-4D09-A5DE-64B0C51EA83D}" type="presOf" srcId="{E3843C0E-1800-4885-96DC-F42A9BFC328E}" destId="{C0A7C4E6-7E8D-4B17-80C9-304872DC1C81}" srcOrd="0" destOrd="0" presId="urn:microsoft.com/office/officeart/2018/5/layout/IconLeafLabelList"/>
    <dgm:cxn modelId="{B0CF2858-F3CD-43F6-BEA0-CB34A324B91C}" type="presParOf" srcId="{B01529D5-C4D2-4B31-8D6A-22A861DF23A6}" destId="{D162F632-756C-4DB0-A18A-7A4813B216C8}" srcOrd="0" destOrd="0" presId="urn:microsoft.com/office/officeart/2018/5/layout/IconLeafLabelList"/>
    <dgm:cxn modelId="{A4A9249F-8C01-43F6-92A6-2ADCFDD886DC}" type="presParOf" srcId="{D162F632-756C-4DB0-A18A-7A4813B216C8}" destId="{3547027F-C9AC-4BF5-A8B0-620E8D85B3C0}" srcOrd="0" destOrd="0" presId="urn:microsoft.com/office/officeart/2018/5/layout/IconLeafLabelList"/>
    <dgm:cxn modelId="{5FCB3884-B23B-488D-88AE-7584B12C83F5}" type="presParOf" srcId="{D162F632-756C-4DB0-A18A-7A4813B216C8}" destId="{683CCBCD-0CAF-4FC9-A588-9952B436220F}" srcOrd="1" destOrd="0" presId="urn:microsoft.com/office/officeart/2018/5/layout/IconLeafLabelList"/>
    <dgm:cxn modelId="{FF126BF9-1AF9-46B6-B645-47588D3B0B44}" type="presParOf" srcId="{D162F632-756C-4DB0-A18A-7A4813B216C8}" destId="{05D61C78-C7C9-4988-93A3-7484407B1125}" srcOrd="2" destOrd="0" presId="urn:microsoft.com/office/officeart/2018/5/layout/IconLeafLabelList"/>
    <dgm:cxn modelId="{C3B2BCCD-36C8-4C67-B620-77AF8BB84DE0}" type="presParOf" srcId="{D162F632-756C-4DB0-A18A-7A4813B216C8}" destId="{9EE6CFE6-FB27-4470-BE47-37B08AE278AD}" srcOrd="3" destOrd="0" presId="urn:microsoft.com/office/officeart/2018/5/layout/IconLeafLabelList"/>
    <dgm:cxn modelId="{660FB606-5622-42B6-966D-EABAA5A36E53}" type="presParOf" srcId="{B01529D5-C4D2-4B31-8D6A-22A861DF23A6}" destId="{DFFB09BB-2D40-4D5B-A83D-086A293BCC7D}" srcOrd="1" destOrd="0" presId="urn:microsoft.com/office/officeart/2018/5/layout/IconLeafLabelList"/>
    <dgm:cxn modelId="{5057DF68-2E98-499B-8123-4C9A9F5C75DD}" type="presParOf" srcId="{B01529D5-C4D2-4B31-8D6A-22A861DF23A6}" destId="{3C463E34-8267-4D00-9758-524E682697B1}" srcOrd="2" destOrd="0" presId="urn:microsoft.com/office/officeart/2018/5/layout/IconLeafLabelList"/>
    <dgm:cxn modelId="{E2B859EB-67CA-400F-ADB4-3C8444DFD66B}" type="presParOf" srcId="{3C463E34-8267-4D00-9758-524E682697B1}" destId="{3D00CDD4-FCF7-4F0B-BBB9-4F5C4EEBF60C}" srcOrd="0" destOrd="0" presId="urn:microsoft.com/office/officeart/2018/5/layout/IconLeafLabelList"/>
    <dgm:cxn modelId="{6A1EECB8-8939-4515-9BA4-1AC76AF4FC99}" type="presParOf" srcId="{3C463E34-8267-4D00-9758-524E682697B1}" destId="{FFDD4AB5-06DA-4139-9E1F-20B3539E480B}" srcOrd="1" destOrd="0" presId="urn:microsoft.com/office/officeart/2018/5/layout/IconLeafLabelList"/>
    <dgm:cxn modelId="{A4E3DADC-936F-4152-8E81-9421982E6A9B}" type="presParOf" srcId="{3C463E34-8267-4D00-9758-524E682697B1}" destId="{F88E17D3-8479-4197-A16F-F275736A2587}" srcOrd="2" destOrd="0" presId="urn:microsoft.com/office/officeart/2018/5/layout/IconLeafLabelList"/>
    <dgm:cxn modelId="{36B3E9DB-62EF-42D8-BB94-110F187E669D}" type="presParOf" srcId="{3C463E34-8267-4D00-9758-524E682697B1}" destId="{C0A7C4E6-7E8D-4B17-80C9-304872DC1C81}" srcOrd="3" destOrd="0" presId="urn:microsoft.com/office/officeart/2018/5/layout/IconLeafLabelList"/>
    <dgm:cxn modelId="{BDA7E796-2218-48F3-BDF6-C6712D8A0583}" type="presParOf" srcId="{B01529D5-C4D2-4B31-8D6A-22A861DF23A6}" destId="{73E69359-0F87-467D-99CA-5E1848BB5C21}" srcOrd="3" destOrd="0" presId="urn:microsoft.com/office/officeart/2018/5/layout/IconLeafLabelList"/>
    <dgm:cxn modelId="{052E7084-0F87-4F48-90AC-14B647E48830}" type="presParOf" srcId="{B01529D5-C4D2-4B31-8D6A-22A861DF23A6}" destId="{650BB03E-45A6-4F5A-B81E-240546E61ED5}" srcOrd="4" destOrd="0" presId="urn:microsoft.com/office/officeart/2018/5/layout/IconLeafLabelList"/>
    <dgm:cxn modelId="{4E0AAAAC-5978-4B93-9018-7F8D44F25AD9}" type="presParOf" srcId="{650BB03E-45A6-4F5A-B81E-240546E61ED5}" destId="{C0C0F246-7BE0-42D0-8D32-B674131EA6B3}" srcOrd="0" destOrd="0" presId="urn:microsoft.com/office/officeart/2018/5/layout/IconLeafLabelList"/>
    <dgm:cxn modelId="{57C00B93-F441-4050-859E-E0EB5B6F4C1A}" type="presParOf" srcId="{650BB03E-45A6-4F5A-B81E-240546E61ED5}" destId="{81741D78-304B-4ACF-A377-6A7E3BFC22FC}" srcOrd="1" destOrd="0" presId="urn:microsoft.com/office/officeart/2018/5/layout/IconLeafLabelList"/>
    <dgm:cxn modelId="{46A94737-3330-420B-A153-81A154F17392}" type="presParOf" srcId="{650BB03E-45A6-4F5A-B81E-240546E61ED5}" destId="{A78191C5-6708-4B74-B7E6-F083C8E49BE6}" srcOrd="2" destOrd="0" presId="urn:microsoft.com/office/officeart/2018/5/layout/IconLeafLabelList"/>
    <dgm:cxn modelId="{2024B687-CD57-4F13-85E5-5539323FB7B7}" type="presParOf" srcId="{650BB03E-45A6-4F5A-B81E-240546E61ED5}" destId="{CA5E0C73-793D-48CF-961D-2147FD60CC7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D11B3B-E382-42BC-A4CA-A60F9D75628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685D566-541E-42A5-A3FC-BC980920FF1B}">
      <dgm:prSet/>
      <dgm:spPr/>
      <dgm:t>
        <a:bodyPr/>
        <a:lstStyle/>
        <a:p>
          <a:pPr>
            <a:defRPr cap="all"/>
          </a:pPr>
          <a:r>
            <a:rPr lang="en-CA"/>
            <a:t>Low Security</a:t>
          </a:r>
          <a:endParaRPr lang="en-US"/>
        </a:p>
      </dgm:t>
    </dgm:pt>
    <dgm:pt modelId="{C900C66F-105C-486A-B08D-B279CAAFC655}" type="parTrans" cxnId="{80FFA1A0-6EBD-49B1-B18A-0E717832D3BC}">
      <dgm:prSet/>
      <dgm:spPr/>
      <dgm:t>
        <a:bodyPr/>
        <a:lstStyle/>
        <a:p>
          <a:endParaRPr lang="en-US"/>
        </a:p>
      </dgm:t>
    </dgm:pt>
    <dgm:pt modelId="{CCC37E52-8E11-4313-B030-29B48102054B}" type="sibTrans" cxnId="{80FFA1A0-6EBD-49B1-B18A-0E717832D3BC}">
      <dgm:prSet/>
      <dgm:spPr/>
      <dgm:t>
        <a:bodyPr/>
        <a:lstStyle/>
        <a:p>
          <a:endParaRPr lang="en-US"/>
        </a:p>
      </dgm:t>
    </dgm:pt>
    <dgm:pt modelId="{4E8E6255-BFC4-408C-A76B-17CD3A41AEE5}">
      <dgm:prSet/>
      <dgm:spPr/>
      <dgm:t>
        <a:bodyPr/>
        <a:lstStyle/>
        <a:p>
          <a:pPr>
            <a:defRPr cap="all"/>
          </a:pPr>
          <a:r>
            <a:rPr lang="en-CA"/>
            <a:t>System performances</a:t>
          </a:r>
          <a:endParaRPr lang="en-US"/>
        </a:p>
      </dgm:t>
    </dgm:pt>
    <dgm:pt modelId="{2FB1DE0B-8FCD-4133-A1A0-C3365A1AA6F5}" type="parTrans" cxnId="{5BD8D7CF-2D10-47AA-B9BB-54559AF434D6}">
      <dgm:prSet/>
      <dgm:spPr/>
      <dgm:t>
        <a:bodyPr/>
        <a:lstStyle/>
        <a:p>
          <a:endParaRPr lang="en-US"/>
        </a:p>
      </dgm:t>
    </dgm:pt>
    <dgm:pt modelId="{1BB020A4-2E99-4DE7-9F12-73390A58ED01}" type="sibTrans" cxnId="{5BD8D7CF-2D10-47AA-B9BB-54559AF434D6}">
      <dgm:prSet/>
      <dgm:spPr/>
      <dgm:t>
        <a:bodyPr/>
        <a:lstStyle/>
        <a:p>
          <a:endParaRPr lang="en-US"/>
        </a:p>
      </dgm:t>
    </dgm:pt>
    <dgm:pt modelId="{F98EF214-7854-450C-8970-CF39B68C3729}">
      <dgm:prSet/>
      <dgm:spPr/>
      <dgm:t>
        <a:bodyPr/>
        <a:lstStyle/>
        <a:p>
          <a:pPr>
            <a:defRPr cap="all"/>
          </a:pPr>
          <a:r>
            <a:rPr lang="en-CA"/>
            <a:t>High device fragmentation</a:t>
          </a:r>
          <a:endParaRPr lang="en-US"/>
        </a:p>
      </dgm:t>
    </dgm:pt>
    <dgm:pt modelId="{970C6A6A-05D2-4950-860A-F610A26FA72B}" type="parTrans" cxnId="{B69DBE26-C162-4F8B-89E1-9A4EB6C784C8}">
      <dgm:prSet/>
      <dgm:spPr/>
      <dgm:t>
        <a:bodyPr/>
        <a:lstStyle/>
        <a:p>
          <a:endParaRPr lang="en-US"/>
        </a:p>
      </dgm:t>
    </dgm:pt>
    <dgm:pt modelId="{D9EE41CC-8718-4504-9E38-B6E6551A9A86}" type="sibTrans" cxnId="{B69DBE26-C162-4F8B-89E1-9A4EB6C784C8}">
      <dgm:prSet/>
      <dgm:spPr/>
      <dgm:t>
        <a:bodyPr/>
        <a:lstStyle/>
        <a:p>
          <a:endParaRPr lang="en-US"/>
        </a:p>
      </dgm:t>
    </dgm:pt>
    <dgm:pt modelId="{AF6B5154-CD7A-4623-8B9B-1C6EC85F17D2}" type="pres">
      <dgm:prSet presAssocID="{0ED11B3B-E382-42BC-A4CA-A60F9D75628B}" presName="root" presStyleCnt="0">
        <dgm:presLayoutVars>
          <dgm:dir/>
          <dgm:resizeHandles val="exact"/>
        </dgm:presLayoutVars>
      </dgm:prSet>
      <dgm:spPr/>
    </dgm:pt>
    <dgm:pt modelId="{73C1A908-0AFC-4D62-8A61-200DCE94E511}" type="pres">
      <dgm:prSet presAssocID="{C685D566-541E-42A5-A3FC-BC980920FF1B}" presName="compNode" presStyleCnt="0"/>
      <dgm:spPr/>
    </dgm:pt>
    <dgm:pt modelId="{161DDECE-B7E4-4BE0-B356-DF7376D7A525}" type="pres">
      <dgm:prSet presAssocID="{C685D566-541E-42A5-A3FC-BC980920FF1B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BE3FEFC6-B893-44F7-985A-5E408CE5C117}" type="pres">
      <dgm:prSet presAssocID="{C685D566-541E-42A5-A3FC-BC980920FF1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7869E5E-75E0-4DDC-87DD-308CDFFFAB87}" type="pres">
      <dgm:prSet presAssocID="{C685D566-541E-42A5-A3FC-BC980920FF1B}" presName="spaceRect" presStyleCnt="0"/>
      <dgm:spPr/>
    </dgm:pt>
    <dgm:pt modelId="{0A6A1761-EBC1-4ABD-BB62-0E321700FCCD}" type="pres">
      <dgm:prSet presAssocID="{C685D566-541E-42A5-A3FC-BC980920FF1B}" presName="textRect" presStyleLbl="revTx" presStyleIdx="0" presStyleCnt="3">
        <dgm:presLayoutVars>
          <dgm:chMax val="1"/>
          <dgm:chPref val="1"/>
        </dgm:presLayoutVars>
      </dgm:prSet>
      <dgm:spPr/>
    </dgm:pt>
    <dgm:pt modelId="{8D2DD7F2-DBAC-47AA-B475-D465463A6CDE}" type="pres">
      <dgm:prSet presAssocID="{CCC37E52-8E11-4313-B030-29B48102054B}" presName="sibTrans" presStyleCnt="0"/>
      <dgm:spPr/>
    </dgm:pt>
    <dgm:pt modelId="{8B93B8DC-4A84-47AE-B0C7-14844F167B2B}" type="pres">
      <dgm:prSet presAssocID="{4E8E6255-BFC4-408C-A76B-17CD3A41AEE5}" presName="compNode" presStyleCnt="0"/>
      <dgm:spPr/>
    </dgm:pt>
    <dgm:pt modelId="{E75B8E2C-1631-4BC8-991D-F85BEC5A0E60}" type="pres">
      <dgm:prSet presAssocID="{4E8E6255-BFC4-408C-A76B-17CD3A41AEE5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DCE5293-FDD4-4B7B-956E-0DC3C2B025A0}" type="pres">
      <dgm:prSet presAssocID="{4E8E6255-BFC4-408C-A76B-17CD3A41AEE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B9F626FA-D13A-451F-9EA1-54574B6D066F}" type="pres">
      <dgm:prSet presAssocID="{4E8E6255-BFC4-408C-A76B-17CD3A41AEE5}" presName="spaceRect" presStyleCnt="0"/>
      <dgm:spPr/>
    </dgm:pt>
    <dgm:pt modelId="{672812B3-36C1-4D53-A9D1-D530C3E1CBEC}" type="pres">
      <dgm:prSet presAssocID="{4E8E6255-BFC4-408C-A76B-17CD3A41AEE5}" presName="textRect" presStyleLbl="revTx" presStyleIdx="1" presStyleCnt="3">
        <dgm:presLayoutVars>
          <dgm:chMax val="1"/>
          <dgm:chPref val="1"/>
        </dgm:presLayoutVars>
      </dgm:prSet>
      <dgm:spPr/>
    </dgm:pt>
    <dgm:pt modelId="{E8D494DF-6F12-4AFD-8521-3EED49CEC638}" type="pres">
      <dgm:prSet presAssocID="{1BB020A4-2E99-4DE7-9F12-73390A58ED01}" presName="sibTrans" presStyleCnt="0"/>
      <dgm:spPr/>
    </dgm:pt>
    <dgm:pt modelId="{091E4B63-CBAA-4806-9FD6-7CA731254AB4}" type="pres">
      <dgm:prSet presAssocID="{F98EF214-7854-450C-8970-CF39B68C3729}" presName="compNode" presStyleCnt="0"/>
      <dgm:spPr/>
    </dgm:pt>
    <dgm:pt modelId="{4D4DC763-052F-4EDA-8479-72A5CB2287F2}" type="pres">
      <dgm:prSet presAssocID="{F98EF214-7854-450C-8970-CF39B68C3729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C9DD675-3000-44F0-ACDB-EEA167C526E1}" type="pres">
      <dgm:prSet presAssocID="{F98EF214-7854-450C-8970-CF39B68C37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95C1E994-402E-403D-9BE4-49E750CD6788}" type="pres">
      <dgm:prSet presAssocID="{F98EF214-7854-450C-8970-CF39B68C3729}" presName="spaceRect" presStyleCnt="0"/>
      <dgm:spPr/>
    </dgm:pt>
    <dgm:pt modelId="{44460867-E5D4-4B74-8D44-BDA6380DF205}" type="pres">
      <dgm:prSet presAssocID="{F98EF214-7854-450C-8970-CF39B68C37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69DBE26-C162-4F8B-89E1-9A4EB6C784C8}" srcId="{0ED11B3B-E382-42BC-A4CA-A60F9D75628B}" destId="{F98EF214-7854-450C-8970-CF39B68C3729}" srcOrd="2" destOrd="0" parTransId="{970C6A6A-05D2-4950-860A-F610A26FA72B}" sibTransId="{D9EE41CC-8718-4504-9E38-B6E6551A9A86}"/>
    <dgm:cxn modelId="{D162FC33-372B-4DCD-9978-D0C8AD55B467}" type="presOf" srcId="{0ED11B3B-E382-42BC-A4CA-A60F9D75628B}" destId="{AF6B5154-CD7A-4623-8B9B-1C6EC85F17D2}" srcOrd="0" destOrd="0" presId="urn:microsoft.com/office/officeart/2018/5/layout/IconLeafLabelList"/>
    <dgm:cxn modelId="{92DFB239-C72B-451D-8E03-7B7B53B60FA2}" type="presOf" srcId="{F98EF214-7854-450C-8970-CF39B68C3729}" destId="{44460867-E5D4-4B74-8D44-BDA6380DF205}" srcOrd="0" destOrd="0" presId="urn:microsoft.com/office/officeart/2018/5/layout/IconLeafLabelList"/>
    <dgm:cxn modelId="{80FFA1A0-6EBD-49B1-B18A-0E717832D3BC}" srcId="{0ED11B3B-E382-42BC-A4CA-A60F9D75628B}" destId="{C685D566-541E-42A5-A3FC-BC980920FF1B}" srcOrd="0" destOrd="0" parTransId="{C900C66F-105C-486A-B08D-B279CAAFC655}" sibTransId="{CCC37E52-8E11-4313-B030-29B48102054B}"/>
    <dgm:cxn modelId="{2DAB11BA-9E2D-487B-AA82-CC7903A38D31}" type="presOf" srcId="{C685D566-541E-42A5-A3FC-BC980920FF1B}" destId="{0A6A1761-EBC1-4ABD-BB62-0E321700FCCD}" srcOrd="0" destOrd="0" presId="urn:microsoft.com/office/officeart/2018/5/layout/IconLeafLabelList"/>
    <dgm:cxn modelId="{5BD8D7CF-2D10-47AA-B9BB-54559AF434D6}" srcId="{0ED11B3B-E382-42BC-A4CA-A60F9D75628B}" destId="{4E8E6255-BFC4-408C-A76B-17CD3A41AEE5}" srcOrd="1" destOrd="0" parTransId="{2FB1DE0B-8FCD-4133-A1A0-C3365A1AA6F5}" sibTransId="{1BB020A4-2E99-4DE7-9F12-73390A58ED01}"/>
    <dgm:cxn modelId="{459343DE-BB06-48B8-8FB5-A6014D19BB0E}" type="presOf" srcId="{4E8E6255-BFC4-408C-A76B-17CD3A41AEE5}" destId="{672812B3-36C1-4D53-A9D1-D530C3E1CBEC}" srcOrd="0" destOrd="0" presId="urn:microsoft.com/office/officeart/2018/5/layout/IconLeafLabelList"/>
    <dgm:cxn modelId="{26C484CA-591E-4E21-9C5E-3CA3C521C334}" type="presParOf" srcId="{AF6B5154-CD7A-4623-8B9B-1C6EC85F17D2}" destId="{73C1A908-0AFC-4D62-8A61-200DCE94E511}" srcOrd="0" destOrd="0" presId="urn:microsoft.com/office/officeart/2018/5/layout/IconLeafLabelList"/>
    <dgm:cxn modelId="{FA499A94-92B5-4071-8E9C-5308A09C3B86}" type="presParOf" srcId="{73C1A908-0AFC-4D62-8A61-200DCE94E511}" destId="{161DDECE-B7E4-4BE0-B356-DF7376D7A525}" srcOrd="0" destOrd="0" presId="urn:microsoft.com/office/officeart/2018/5/layout/IconLeafLabelList"/>
    <dgm:cxn modelId="{97F57609-09BF-400F-95DD-847F03699D59}" type="presParOf" srcId="{73C1A908-0AFC-4D62-8A61-200DCE94E511}" destId="{BE3FEFC6-B893-44F7-985A-5E408CE5C117}" srcOrd="1" destOrd="0" presId="urn:microsoft.com/office/officeart/2018/5/layout/IconLeafLabelList"/>
    <dgm:cxn modelId="{D0C4D5CA-C359-4EF2-A891-ABBCFE5A8B27}" type="presParOf" srcId="{73C1A908-0AFC-4D62-8A61-200DCE94E511}" destId="{E7869E5E-75E0-4DDC-87DD-308CDFFFAB87}" srcOrd="2" destOrd="0" presId="urn:microsoft.com/office/officeart/2018/5/layout/IconLeafLabelList"/>
    <dgm:cxn modelId="{4232BE0A-6170-40A2-A126-41888858B693}" type="presParOf" srcId="{73C1A908-0AFC-4D62-8A61-200DCE94E511}" destId="{0A6A1761-EBC1-4ABD-BB62-0E321700FCCD}" srcOrd="3" destOrd="0" presId="urn:microsoft.com/office/officeart/2018/5/layout/IconLeafLabelList"/>
    <dgm:cxn modelId="{0F3C1D31-E252-42F0-8BBC-7A15CE5AC073}" type="presParOf" srcId="{AF6B5154-CD7A-4623-8B9B-1C6EC85F17D2}" destId="{8D2DD7F2-DBAC-47AA-B475-D465463A6CDE}" srcOrd="1" destOrd="0" presId="urn:microsoft.com/office/officeart/2018/5/layout/IconLeafLabelList"/>
    <dgm:cxn modelId="{89307C30-8F7F-4ADE-A5BF-5CB7BF7ABD13}" type="presParOf" srcId="{AF6B5154-CD7A-4623-8B9B-1C6EC85F17D2}" destId="{8B93B8DC-4A84-47AE-B0C7-14844F167B2B}" srcOrd="2" destOrd="0" presId="urn:microsoft.com/office/officeart/2018/5/layout/IconLeafLabelList"/>
    <dgm:cxn modelId="{A1B6491B-07C8-463E-A499-D517E37C5E0E}" type="presParOf" srcId="{8B93B8DC-4A84-47AE-B0C7-14844F167B2B}" destId="{E75B8E2C-1631-4BC8-991D-F85BEC5A0E60}" srcOrd="0" destOrd="0" presId="urn:microsoft.com/office/officeart/2018/5/layout/IconLeafLabelList"/>
    <dgm:cxn modelId="{934501D7-7405-411B-A306-AE13EEE4F524}" type="presParOf" srcId="{8B93B8DC-4A84-47AE-B0C7-14844F167B2B}" destId="{8DCE5293-FDD4-4B7B-956E-0DC3C2B025A0}" srcOrd="1" destOrd="0" presId="urn:microsoft.com/office/officeart/2018/5/layout/IconLeafLabelList"/>
    <dgm:cxn modelId="{0855A54E-A1CE-45A1-A507-F2AC45AECE87}" type="presParOf" srcId="{8B93B8DC-4A84-47AE-B0C7-14844F167B2B}" destId="{B9F626FA-D13A-451F-9EA1-54574B6D066F}" srcOrd="2" destOrd="0" presId="urn:microsoft.com/office/officeart/2018/5/layout/IconLeafLabelList"/>
    <dgm:cxn modelId="{AB87E7E0-5F35-471F-BC5A-F0673552FC96}" type="presParOf" srcId="{8B93B8DC-4A84-47AE-B0C7-14844F167B2B}" destId="{672812B3-36C1-4D53-A9D1-D530C3E1CBEC}" srcOrd="3" destOrd="0" presId="urn:microsoft.com/office/officeart/2018/5/layout/IconLeafLabelList"/>
    <dgm:cxn modelId="{527CD62E-78A8-4546-90F2-D145716C37FB}" type="presParOf" srcId="{AF6B5154-CD7A-4623-8B9B-1C6EC85F17D2}" destId="{E8D494DF-6F12-4AFD-8521-3EED49CEC638}" srcOrd="3" destOrd="0" presId="urn:microsoft.com/office/officeart/2018/5/layout/IconLeafLabelList"/>
    <dgm:cxn modelId="{C8D1D993-29B8-4961-9D88-A3A9C115328B}" type="presParOf" srcId="{AF6B5154-CD7A-4623-8B9B-1C6EC85F17D2}" destId="{091E4B63-CBAA-4806-9FD6-7CA731254AB4}" srcOrd="4" destOrd="0" presId="urn:microsoft.com/office/officeart/2018/5/layout/IconLeafLabelList"/>
    <dgm:cxn modelId="{6D496C90-8F4E-4CD4-9BAC-F7193E044084}" type="presParOf" srcId="{091E4B63-CBAA-4806-9FD6-7CA731254AB4}" destId="{4D4DC763-052F-4EDA-8479-72A5CB2287F2}" srcOrd="0" destOrd="0" presId="urn:microsoft.com/office/officeart/2018/5/layout/IconLeafLabelList"/>
    <dgm:cxn modelId="{2B82DF1D-D624-434A-90F5-B831DBAE1E42}" type="presParOf" srcId="{091E4B63-CBAA-4806-9FD6-7CA731254AB4}" destId="{3C9DD675-3000-44F0-ACDB-EEA167C526E1}" srcOrd="1" destOrd="0" presId="urn:microsoft.com/office/officeart/2018/5/layout/IconLeafLabelList"/>
    <dgm:cxn modelId="{A36B3640-E8BA-47DE-BB5B-EB250198B5F0}" type="presParOf" srcId="{091E4B63-CBAA-4806-9FD6-7CA731254AB4}" destId="{95C1E994-402E-403D-9BE4-49E750CD6788}" srcOrd="2" destOrd="0" presId="urn:microsoft.com/office/officeart/2018/5/layout/IconLeafLabelList"/>
    <dgm:cxn modelId="{33CFF365-FAF0-4A68-BA40-5395F73D3F70}" type="presParOf" srcId="{091E4B63-CBAA-4806-9FD6-7CA731254AB4}" destId="{44460867-E5D4-4B74-8D44-BDA6380DF20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47027F-C9AC-4BF5-A8B0-620E8D85B3C0}">
      <dsp:nvSpPr>
        <dsp:cNvPr id="0" name=""/>
        <dsp:cNvSpPr/>
      </dsp:nvSpPr>
      <dsp:spPr>
        <a:xfrm>
          <a:off x="61485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CCBCD-0CAF-4FC9-A588-9952B436220F}">
      <dsp:nvSpPr>
        <dsp:cNvPr id="0" name=""/>
        <dsp:cNvSpPr/>
      </dsp:nvSpPr>
      <dsp:spPr>
        <a:xfrm>
          <a:off x="102435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E6CFE6-FB27-4470-BE47-37B08AE278AD}">
      <dsp:nvSpPr>
        <dsp:cNvPr id="0" name=""/>
        <dsp:cNvSpPr/>
      </dsp:nvSpPr>
      <dsp:spPr>
        <a:xfrm>
          <a:off x="60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More feature</a:t>
          </a:r>
          <a:endParaRPr lang="en-US" sz="2500" kern="1200"/>
        </a:p>
      </dsp:txBody>
      <dsp:txXfrm>
        <a:off x="600" y="2582370"/>
        <a:ext cx="3150000" cy="720000"/>
      </dsp:txXfrm>
    </dsp:sp>
    <dsp:sp modelId="{3D00CDD4-FCF7-4F0B-BBB9-4F5C4EEBF60C}">
      <dsp:nvSpPr>
        <dsp:cNvPr id="0" name=""/>
        <dsp:cNvSpPr/>
      </dsp:nvSpPr>
      <dsp:spPr>
        <a:xfrm>
          <a:off x="431610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D4AB5-06DA-4139-9E1F-20B3539E480B}">
      <dsp:nvSpPr>
        <dsp:cNvPr id="0" name=""/>
        <dsp:cNvSpPr/>
      </dsp:nvSpPr>
      <dsp:spPr>
        <a:xfrm>
          <a:off x="472560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7C4E6-7E8D-4B17-80C9-304872DC1C81}">
      <dsp:nvSpPr>
        <dsp:cNvPr id="0" name=""/>
        <dsp:cNvSpPr/>
      </dsp:nvSpPr>
      <dsp:spPr>
        <a:xfrm>
          <a:off x="370185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Easy and cheap to develop</a:t>
          </a:r>
          <a:endParaRPr lang="en-US" sz="2500" kern="1200"/>
        </a:p>
      </dsp:txBody>
      <dsp:txXfrm>
        <a:off x="3701850" y="2582370"/>
        <a:ext cx="3150000" cy="720000"/>
      </dsp:txXfrm>
    </dsp:sp>
    <dsp:sp modelId="{C0C0F246-7BE0-42D0-8D32-B674131EA6B3}">
      <dsp:nvSpPr>
        <dsp:cNvPr id="0" name=""/>
        <dsp:cNvSpPr/>
      </dsp:nvSpPr>
      <dsp:spPr>
        <a:xfrm>
          <a:off x="801735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741D78-304B-4ACF-A377-6A7E3BFC22FC}">
      <dsp:nvSpPr>
        <dsp:cNvPr id="0" name=""/>
        <dsp:cNvSpPr/>
      </dsp:nvSpPr>
      <dsp:spPr>
        <a:xfrm>
          <a:off x="842685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E0C73-793D-48CF-961D-2147FD60CC71}">
      <dsp:nvSpPr>
        <dsp:cNvPr id="0" name=""/>
        <dsp:cNvSpPr/>
      </dsp:nvSpPr>
      <dsp:spPr>
        <a:xfrm>
          <a:off x="740310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Open source</a:t>
          </a:r>
          <a:endParaRPr lang="en-US" sz="2500" kern="1200"/>
        </a:p>
      </dsp:txBody>
      <dsp:txXfrm>
        <a:off x="7403100" y="2582370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1DDECE-B7E4-4BE0-B356-DF7376D7A525}">
      <dsp:nvSpPr>
        <dsp:cNvPr id="0" name=""/>
        <dsp:cNvSpPr/>
      </dsp:nvSpPr>
      <dsp:spPr>
        <a:xfrm>
          <a:off x="61485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3FEFC6-B893-44F7-985A-5E408CE5C117}">
      <dsp:nvSpPr>
        <dsp:cNvPr id="0" name=""/>
        <dsp:cNvSpPr/>
      </dsp:nvSpPr>
      <dsp:spPr>
        <a:xfrm>
          <a:off x="102435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A1761-EBC1-4ABD-BB62-0E321700FCCD}">
      <dsp:nvSpPr>
        <dsp:cNvPr id="0" name=""/>
        <dsp:cNvSpPr/>
      </dsp:nvSpPr>
      <dsp:spPr>
        <a:xfrm>
          <a:off x="60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Low Security</a:t>
          </a:r>
          <a:endParaRPr lang="en-US" sz="2500" kern="1200"/>
        </a:p>
      </dsp:txBody>
      <dsp:txXfrm>
        <a:off x="600" y="2582370"/>
        <a:ext cx="3150000" cy="720000"/>
      </dsp:txXfrm>
    </dsp:sp>
    <dsp:sp modelId="{E75B8E2C-1631-4BC8-991D-F85BEC5A0E60}">
      <dsp:nvSpPr>
        <dsp:cNvPr id="0" name=""/>
        <dsp:cNvSpPr/>
      </dsp:nvSpPr>
      <dsp:spPr>
        <a:xfrm>
          <a:off x="431610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CE5293-FDD4-4B7B-956E-0DC3C2B025A0}">
      <dsp:nvSpPr>
        <dsp:cNvPr id="0" name=""/>
        <dsp:cNvSpPr/>
      </dsp:nvSpPr>
      <dsp:spPr>
        <a:xfrm>
          <a:off x="472560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2812B3-36C1-4D53-A9D1-D530C3E1CBEC}">
      <dsp:nvSpPr>
        <dsp:cNvPr id="0" name=""/>
        <dsp:cNvSpPr/>
      </dsp:nvSpPr>
      <dsp:spPr>
        <a:xfrm>
          <a:off x="370185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System performances</a:t>
          </a:r>
          <a:endParaRPr lang="en-US" sz="2500" kern="1200"/>
        </a:p>
      </dsp:txBody>
      <dsp:txXfrm>
        <a:off x="3701850" y="2582370"/>
        <a:ext cx="3150000" cy="720000"/>
      </dsp:txXfrm>
    </dsp:sp>
    <dsp:sp modelId="{4D4DC763-052F-4EDA-8479-72A5CB2287F2}">
      <dsp:nvSpPr>
        <dsp:cNvPr id="0" name=""/>
        <dsp:cNvSpPr/>
      </dsp:nvSpPr>
      <dsp:spPr>
        <a:xfrm>
          <a:off x="8017350" y="62370"/>
          <a:ext cx="1921500" cy="19215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9DD675-3000-44F0-ACDB-EEA167C526E1}">
      <dsp:nvSpPr>
        <dsp:cNvPr id="0" name=""/>
        <dsp:cNvSpPr/>
      </dsp:nvSpPr>
      <dsp:spPr>
        <a:xfrm>
          <a:off x="8426850" y="471870"/>
          <a:ext cx="1102500" cy="11025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460867-E5D4-4B74-8D44-BDA6380DF205}">
      <dsp:nvSpPr>
        <dsp:cNvPr id="0" name=""/>
        <dsp:cNvSpPr/>
      </dsp:nvSpPr>
      <dsp:spPr>
        <a:xfrm>
          <a:off x="7403100" y="2582370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CA" sz="2500" kern="1200"/>
            <a:t>High device fragmentation</a:t>
          </a:r>
          <a:endParaRPr lang="en-US" sz="2500" kern="1200"/>
        </a:p>
      </dsp:txBody>
      <dsp:txXfrm>
        <a:off x="7403100" y="2582370"/>
        <a:ext cx="315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0E49F-1B74-4745-A864-00E39AA14159}" type="datetimeFigureOut">
              <a:rPr lang="en-US" smtClean="0"/>
              <a:t>11/4/19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C01A-D292-DC47-AE78-9E45C6F48B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337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source many people develop stable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C01A-D292-DC47-AE78-9E45C6F48BF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2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Basically, it runs on user layer.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C01A-D292-DC47-AE78-9E45C6F48BF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067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Too many fake app, requesting many permission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C7C01A-D292-DC47-AE78-9E45C6F48BF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42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21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43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3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8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782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051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066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7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358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7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34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44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588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11/4/19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6831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0" r:id="rId1"/>
    <p:sldLayoutId id="2147483861" r:id="rId2"/>
    <p:sldLayoutId id="2147483862" r:id="rId3"/>
    <p:sldLayoutId id="2147483863" r:id="rId4"/>
    <p:sldLayoutId id="2147483864" r:id="rId5"/>
    <p:sldLayoutId id="2147483865" r:id="rId6"/>
    <p:sldLayoutId id="2147483866" r:id="rId7"/>
    <p:sldLayoutId id="2147483867" r:id="rId8"/>
    <p:sldLayoutId id="2147483868" r:id="rId9"/>
    <p:sldLayoutId id="2147483869" r:id="rId10"/>
    <p:sldLayoutId id="2147483870" r:id="rId11"/>
    <p:sldLayoutId id="2147483871" r:id="rId12"/>
    <p:sldLayoutId id="2147483872" r:id="rId13"/>
    <p:sldLayoutId id="2147483873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ndroid-developers.googleblog.com/2018/05/android-studio-3-2-canary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702GjWDFpEY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clpakistan.com/40-s6500-smart-android-tv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googleandroidauto.blogspot.com/2017/06/google-android-auto-manual-guide-and.html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pixelspot.net/2018/07/02/three-things-that-google-needs-for-a-successful-pixel-watch/" TargetMode="External"/><Relationship Id="rId4" Type="http://schemas.openxmlformats.org/officeDocument/2006/relationships/image" Target="../media/image37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ndroid_Studio" TargetMode="External"/><Relationship Id="rId3" Type="http://schemas.openxmlformats.org/officeDocument/2006/relationships/hyperlink" Target="https://source.android.com/security/app-sandbox" TargetMode="External"/><Relationship Id="rId7" Type="http://schemas.openxmlformats.org/officeDocument/2006/relationships/hyperlink" Target="https://kotlinlang.org/docs/reference/comparison-to-java.html" TargetMode="External"/><Relationship Id="rId2" Type="http://schemas.openxmlformats.org/officeDocument/2006/relationships/hyperlink" Target="https://source.android.com/security/overview/kernel-securit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ndroidauthority.com/history-android-os-name-789433/" TargetMode="External"/><Relationship Id="rId5" Type="http://schemas.openxmlformats.org/officeDocument/2006/relationships/hyperlink" Target="https://en.wikipedia.org/wiki/Android_version_history" TargetMode="External"/><Relationship Id="rId10" Type="http://schemas.openxmlformats.org/officeDocument/2006/relationships/hyperlink" Target="https://www.sitepoint.com/native-vs-hybrid-app-development/" TargetMode="External"/><Relationship Id="rId4" Type="http://schemas.openxmlformats.org/officeDocument/2006/relationships/hyperlink" Target="https://en.wikipedia.org/wiki/Android_(operating_system" TargetMode="External"/><Relationship Id="rId9" Type="http://schemas.openxmlformats.org/officeDocument/2006/relationships/hyperlink" Target="https://www.xenonstack.com/blog/kotlin-andriod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80559" y="1286935"/>
            <a:ext cx="9638153" cy="2668377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chemeClr val="tx1"/>
                </a:solidFill>
              </a:rPr>
              <a:t>Android Operating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0559" y="4116179"/>
            <a:ext cx="9638153" cy="1599642"/>
          </a:xfrm>
          <a:effectLst/>
        </p:spPr>
        <p:txBody>
          <a:bodyPr>
            <a:normAutofit/>
          </a:bodyPr>
          <a:lstStyle/>
          <a:p>
            <a:pPr algn="ctr"/>
            <a:r>
              <a:rPr lang="en-US" sz="1800" dirty="0"/>
              <a:t>Presenters : </a:t>
            </a:r>
            <a:r>
              <a:rPr lang="en-CA" dirty="0" err="1"/>
              <a:t>ZiJian</a:t>
            </a:r>
            <a:r>
              <a:rPr lang="en-CA" dirty="0"/>
              <a:t> Chen, </a:t>
            </a:r>
            <a:r>
              <a:rPr lang="en-CA" dirty="0" err="1"/>
              <a:t>XinQi</a:t>
            </a:r>
            <a:r>
              <a:rPr lang="en-CA" dirty="0"/>
              <a:t> Chen, </a:t>
            </a:r>
            <a:r>
              <a:rPr lang="en-US" sz="1800" dirty="0" err="1"/>
              <a:t>Zhili</a:t>
            </a:r>
            <a:r>
              <a:rPr lang="en-US" sz="1800" dirty="0"/>
              <a:t> Mai, Bin Liu</a:t>
            </a:r>
          </a:p>
        </p:txBody>
      </p:sp>
    </p:spTree>
    <p:extLst>
      <p:ext uri="{BB962C8B-B14F-4D97-AF65-F5344CB8AC3E}">
        <p14:creationId xmlns:p14="http://schemas.microsoft.com/office/powerpoint/2010/main" val="2029002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3A2900-C221-48D3-A784-CDE4D3773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CA" sz="3200" b="0">
                <a:solidFill>
                  <a:srgbClr val="FFFFFF"/>
                </a:solidFill>
              </a:rPr>
              <a:t>Platform Architecture</a:t>
            </a:r>
            <a:endParaRPr lang="zh-CN" altLang="en-US" sz="3200">
              <a:solidFill>
                <a:srgbClr val="FFFF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229971-25CB-47F3-8E73-52B53C243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CA" altLang="zh-CN" sz="1600" dirty="0">
                <a:solidFill>
                  <a:srgbClr val="FFFFFF"/>
                </a:solidFill>
              </a:rPr>
              <a:t>This is a layer approach.</a:t>
            </a:r>
          </a:p>
          <a:p>
            <a:r>
              <a:rPr lang="en-CA" altLang="zh-CN" sz="1600" dirty="0">
                <a:solidFill>
                  <a:srgbClr val="FFFFFF"/>
                </a:solidFill>
              </a:rPr>
              <a:t>Linux Kernel</a:t>
            </a:r>
          </a:p>
          <a:p>
            <a:r>
              <a:rPr lang="en-CA" altLang="zh-CN" sz="1600" dirty="0">
                <a:solidFill>
                  <a:srgbClr val="FFFFFF"/>
                </a:solidFill>
              </a:rPr>
              <a:t>Hardware Abstraction Layer (</a:t>
            </a:r>
            <a:r>
              <a:rPr lang="en-CA" altLang="zh-CN" sz="1600" dirty="0" err="1">
                <a:solidFill>
                  <a:srgbClr val="FFFFFF"/>
                </a:solidFill>
              </a:rPr>
              <a:t>binderized</a:t>
            </a:r>
            <a:r>
              <a:rPr lang="en-CA" altLang="zh-CN" sz="1600" dirty="0">
                <a:solidFill>
                  <a:srgbClr val="FFFFFF"/>
                </a:solidFill>
              </a:rPr>
              <a:t> – IPC, passthrough)</a:t>
            </a:r>
          </a:p>
          <a:p>
            <a:r>
              <a:rPr lang="en-CA" altLang="zh-CN" sz="1600" dirty="0">
                <a:solidFill>
                  <a:srgbClr val="FFFFFF"/>
                </a:solidFill>
              </a:rPr>
              <a:t>Native C/C++ Libraries and Android Runtime</a:t>
            </a:r>
          </a:p>
          <a:p>
            <a:r>
              <a:rPr lang="en-CA" altLang="zh-CN" sz="1600" dirty="0">
                <a:solidFill>
                  <a:srgbClr val="FFFFFF"/>
                </a:solidFill>
              </a:rPr>
              <a:t>Java API Frameworks</a:t>
            </a:r>
          </a:p>
          <a:p>
            <a:r>
              <a:rPr lang="en-CA" altLang="zh-CN" sz="1600" dirty="0">
                <a:solidFill>
                  <a:srgbClr val="FFFFFF"/>
                </a:solidFill>
              </a:rPr>
              <a:t>System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55C668-F281-8144-93D0-01F6FBECE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2038" y="643467"/>
            <a:ext cx="3585246" cy="527242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053770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DDFF-9527-F743-A94D-645F7C0E4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US" sz="4000"/>
              <a:t>Why Linux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8422-EBCE-4949-9AA2-B1717FA65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US" sz="1800" dirty="0"/>
              <a:t>Linux Security</a:t>
            </a:r>
          </a:p>
          <a:p>
            <a:r>
              <a:rPr lang="en-US" sz="1800" dirty="0"/>
              <a:t>User based security model</a:t>
            </a:r>
          </a:p>
          <a:p>
            <a:r>
              <a:rPr lang="en-US" sz="1800" dirty="0"/>
              <a:t>Process </a:t>
            </a:r>
            <a:r>
              <a:rPr lang="en-CA" dirty="0"/>
              <a:t>isolation</a:t>
            </a:r>
          </a:p>
          <a:p>
            <a:r>
              <a:rPr lang="en-CA" dirty="0"/>
              <a:t>Filesystem Permissions</a:t>
            </a:r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F45077-02D1-0F46-998E-1164290481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6138" y="2814638"/>
            <a:ext cx="2913062" cy="291306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68316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E7902-22A6-45C8-B67F-23E2D02E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CA" altLang="zh-CN" sz="4000"/>
              <a:t>How process runs (Android Runtime)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DA7B9-2C5F-4146-B134-C40EA688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4762701" cy="3632200"/>
          </a:xfrm>
        </p:spPr>
        <p:txBody>
          <a:bodyPr>
            <a:normAutofit/>
          </a:bodyPr>
          <a:lstStyle/>
          <a:p>
            <a:r>
              <a:rPr lang="en-CA" sz="1800" dirty="0"/>
              <a:t>Dalvik Virtual Machine  / Android Runtime</a:t>
            </a:r>
          </a:p>
          <a:p>
            <a:r>
              <a:rPr lang="en-CA" dirty="0"/>
              <a:t>AOT / JIT</a:t>
            </a:r>
            <a:endParaRPr lang="en-CA" sz="1800" dirty="0"/>
          </a:p>
          <a:p>
            <a:r>
              <a:rPr lang="en-CA" sz="1800" dirty="0"/>
              <a:t>Uses</a:t>
            </a:r>
            <a:r>
              <a:rPr lang="en-US" sz="1800" dirty="0"/>
              <a:t> </a:t>
            </a:r>
            <a:r>
              <a:rPr lang="en-CA" sz="1800" dirty="0"/>
              <a:t>Linux core feature</a:t>
            </a:r>
          </a:p>
          <a:p>
            <a:r>
              <a:rPr lang="en-CA" sz="1800" dirty="0"/>
              <a:t>Each run in its own virtual machine</a:t>
            </a:r>
          </a:p>
        </p:txBody>
      </p:sp>
      <p:sp>
        <p:nvSpPr>
          <p:cNvPr id="20" name="Rounded Rectangle 9">
            <a:extLst>
              <a:ext uri="{FF2B5EF4-FFF2-40B4-BE49-F238E27FC236}">
                <a16:creationId xmlns:a16="http://schemas.microsoft.com/office/drawing/2014/main" id="{598490DA-2A6A-48DE-914C-B395C9EF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2319866"/>
            <a:ext cx="5285999" cy="3882255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91C4CC-0094-CD40-BAE5-4CAE89AB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644" y="2484456"/>
            <a:ext cx="2418696" cy="3556906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4F5B03-40ED-7049-B217-B9AF191E95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4879" y="2484456"/>
            <a:ext cx="1686455" cy="1699200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30E547-6336-974D-B0FA-D5EEF38A5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3907" y="4353464"/>
            <a:ext cx="1693578" cy="1693578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41988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6C096E-B39E-4ABC-8723-089E859B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CA" b="0" dirty="0"/>
              <a:t>Pros &amp; Cons</a:t>
            </a:r>
            <a:endParaRPr lang="zh-CN" alt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57C8D9-5633-1F47-9985-4329ABD95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774" y="979488"/>
            <a:ext cx="417999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4539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895FF-0B18-4C32-B099-64603B0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CA" altLang="zh-CN" sz="4000"/>
              <a:t>Pros of Android System</a:t>
            </a:r>
            <a:endParaRPr lang="zh-CN" altLang="en-US" sz="4000"/>
          </a:p>
        </p:txBody>
      </p:sp>
      <p:graphicFrame>
        <p:nvGraphicFramePr>
          <p:cNvPr id="5" name="内容占位符 2">
            <a:extLst>
              <a:ext uri="{FF2B5EF4-FFF2-40B4-BE49-F238E27FC236}">
                <a16:creationId xmlns:a16="http://schemas.microsoft.com/office/drawing/2014/main" id="{226F2BAB-C07A-49FE-AA64-BCC318DA36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292369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1774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895FF-0B18-4C32-B099-64603B0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en-CA" altLang="zh-CN" sz="4000"/>
              <a:t>Cons of Android System</a:t>
            </a:r>
            <a:endParaRPr lang="zh-CN" altLang="en-US" sz="4000"/>
          </a:p>
        </p:txBody>
      </p:sp>
      <p:graphicFrame>
        <p:nvGraphicFramePr>
          <p:cNvPr id="14" name="内容占位符 2">
            <a:extLst>
              <a:ext uri="{FF2B5EF4-FFF2-40B4-BE49-F238E27FC236}">
                <a16:creationId xmlns:a16="http://schemas.microsoft.com/office/drawing/2014/main" id="{869124B3-8E71-4BD5-8824-FE8301369E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9169826"/>
              </p:ext>
            </p:extLst>
          </p:nvPr>
        </p:nvGraphicFramePr>
        <p:xfrm>
          <a:off x="819150" y="2494722"/>
          <a:ext cx="10553700" cy="3364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46835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1E0D4A3-ECB8-4689-ABDB-9CE848CE8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5BD8BA4-BE3A-4179-8567-7D3E4E2AD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effectLst/>
        </p:spPr>
        <p:txBody>
          <a:bodyPr anchor="ctr">
            <a:normAutofit/>
          </a:bodyPr>
          <a:lstStyle/>
          <a:p>
            <a:pPr algn="ctr"/>
            <a:r>
              <a:rPr lang="en-US" altLang="zh-CN" sz="3200">
                <a:solidFill>
                  <a:schemeClr val="tx1"/>
                </a:solidFill>
              </a:rPr>
              <a:t>Android developing environment</a:t>
            </a:r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854772B-9C8F-4037-89E0-3A45208AB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1576408"/>
            <a:ext cx="10917814" cy="4638125"/>
          </a:xfrm>
          <a:custGeom>
            <a:avLst/>
            <a:gdLst>
              <a:gd name="connsiteX0" fmla="*/ 5441025 w 10917814"/>
              <a:gd name="connsiteY0" fmla="*/ 0 h 4638125"/>
              <a:gd name="connsiteX1" fmla="*/ 5453725 w 10917814"/>
              <a:gd name="connsiteY1" fmla="*/ 0 h 4638125"/>
              <a:gd name="connsiteX2" fmla="*/ 5464308 w 10917814"/>
              <a:gd name="connsiteY2" fmla="*/ 0 h 4638125"/>
              <a:gd name="connsiteX3" fmla="*/ 5477009 w 10917814"/>
              <a:gd name="connsiteY3" fmla="*/ 4762 h 4638125"/>
              <a:gd name="connsiteX4" fmla="*/ 5489708 w 10917814"/>
              <a:gd name="connsiteY4" fmla="*/ 9525 h 4638125"/>
              <a:gd name="connsiteX5" fmla="*/ 5498175 w 10917814"/>
              <a:gd name="connsiteY5" fmla="*/ 12700 h 4638125"/>
              <a:gd name="connsiteX6" fmla="*/ 5865801 w 10917814"/>
              <a:gd name="connsiteY6" fmla="*/ 288419 h 4638125"/>
              <a:gd name="connsiteX7" fmla="*/ 10765009 w 10917814"/>
              <a:gd name="connsiteY7" fmla="*/ 288419 h 4638125"/>
              <a:gd name="connsiteX8" fmla="*/ 10917814 w 10917814"/>
              <a:gd name="connsiteY8" fmla="*/ 441224 h 4638125"/>
              <a:gd name="connsiteX9" fmla="*/ 10917814 w 10917814"/>
              <a:gd name="connsiteY9" fmla="*/ 4485320 h 4638125"/>
              <a:gd name="connsiteX10" fmla="*/ 10765009 w 10917814"/>
              <a:gd name="connsiteY10" fmla="*/ 4638125 h 4638125"/>
              <a:gd name="connsiteX11" fmla="*/ 152805 w 10917814"/>
              <a:gd name="connsiteY11" fmla="*/ 4638125 h 4638125"/>
              <a:gd name="connsiteX12" fmla="*/ 0 w 10917814"/>
              <a:gd name="connsiteY12" fmla="*/ 4485320 h 4638125"/>
              <a:gd name="connsiteX13" fmla="*/ 0 w 10917814"/>
              <a:gd name="connsiteY13" fmla="*/ 441224 h 4638125"/>
              <a:gd name="connsiteX14" fmla="*/ 152805 w 10917814"/>
              <a:gd name="connsiteY14" fmla="*/ 288419 h 4638125"/>
              <a:gd name="connsiteX15" fmla="*/ 5041650 w 10917814"/>
              <a:gd name="connsiteY15" fmla="*/ 288419 h 4638125"/>
              <a:gd name="connsiteX16" fmla="*/ 5409275 w 10917814"/>
              <a:gd name="connsiteY16" fmla="*/ 12700 h 4638125"/>
              <a:gd name="connsiteX17" fmla="*/ 5417742 w 10917814"/>
              <a:gd name="connsiteY17" fmla="*/ 9525 h 4638125"/>
              <a:gd name="connsiteX18" fmla="*/ 5430442 w 10917814"/>
              <a:gd name="connsiteY18" fmla="*/ 4762 h 4638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0917814" h="4638125">
                <a:moveTo>
                  <a:pt x="5441025" y="0"/>
                </a:moveTo>
                <a:lnTo>
                  <a:pt x="5453725" y="0"/>
                </a:lnTo>
                <a:lnTo>
                  <a:pt x="5464308" y="0"/>
                </a:lnTo>
                <a:lnTo>
                  <a:pt x="5477009" y="4762"/>
                </a:lnTo>
                <a:lnTo>
                  <a:pt x="5489708" y="9525"/>
                </a:lnTo>
                <a:lnTo>
                  <a:pt x="5498175" y="12700"/>
                </a:lnTo>
                <a:lnTo>
                  <a:pt x="5865801" y="288419"/>
                </a:lnTo>
                <a:lnTo>
                  <a:pt x="10765009" y="288419"/>
                </a:lnTo>
                <a:cubicBezTo>
                  <a:pt x="10849401" y="288419"/>
                  <a:pt x="10917814" y="356832"/>
                  <a:pt x="10917814" y="441224"/>
                </a:cubicBezTo>
                <a:lnTo>
                  <a:pt x="10917814" y="4485320"/>
                </a:lnTo>
                <a:cubicBezTo>
                  <a:pt x="10917814" y="4569712"/>
                  <a:pt x="10849401" y="4638125"/>
                  <a:pt x="10765009" y="4638125"/>
                </a:cubicBezTo>
                <a:lnTo>
                  <a:pt x="152805" y="4638125"/>
                </a:lnTo>
                <a:cubicBezTo>
                  <a:pt x="68413" y="4638125"/>
                  <a:pt x="0" y="4569712"/>
                  <a:pt x="0" y="4485320"/>
                </a:cubicBezTo>
                <a:lnTo>
                  <a:pt x="0" y="441224"/>
                </a:lnTo>
                <a:cubicBezTo>
                  <a:pt x="0" y="356832"/>
                  <a:pt x="68413" y="288419"/>
                  <a:pt x="152805" y="288419"/>
                </a:cubicBezTo>
                <a:lnTo>
                  <a:pt x="5041650" y="288419"/>
                </a:lnTo>
                <a:lnTo>
                  <a:pt x="5409275" y="12700"/>
                </a:lnTo>
                <a:lnTo>
                  <a:pt x="5417742" y="9525"/>
                </a:lnTo>
                <a:lnTo>
                  <a:pt x="5430442" y="4762"/>
                </a:lnTo>
                <a:close/>
              </a:path>
            </a:pathLst>
          </a:custGeom>
          <a:noFill/>
          <a:ln w="190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ndroid Developers Blog: Android Studio 3.2 Canary">
            <a:extLst>
              <a:ext uri="{FF2B5EF4-FFF2-40B4-BE49-F238E27FC236}">
                <a16:creationId xmlns:a16="http://schemas.microsoft.com/office/drawing/2014/main" id="{EF6726D6-A0D7-B14E-B658-280C4A9A1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000" y="2076988"/>
            <a:ext cx="6270625" cy="3636963"/>
          </a:xfr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144C2-260F-BC48-80EA-C6FC793B59B1}"/>
              </a:ext>
            </a:extLst>
          </p:cNvPr>
          <p:cNvSpPr txBox="1"/>
          <p:nvPr/>
        </p:nvSpPr>
        <p:spPr>
          <a:xfrm>
            <a:off x="7477432" y="2300748"/>
            <a:ext cx="320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Android Studio </a:t>
            </a:r>
          </a:p>
          <a:p>
            <a:r>
              <a:rPr lang="en-US" sz="2000"/>
              <a:t>     ( Official IDE 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IntelliJ IDEA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Eclipse Android Development Kit</a:t>
            </a:r>
          </a:p>
          <a:p>
            <a:r>
              <a:rPr lang="en-US" sz="2000"/>
              <a:t>     (“</a:t>
            </a:r>
            <a:r>
              <a:rPr lang="en-US" sz="2000" err="1"/>
              <a:t>Andmore</a:t>
            </a:r>
            <a:r>
              <a:rPr lang="en-US" sz="2000"/>
              <a:t>”)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58678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A5BA3AE5-0FB8-4948-A421-5CEE1A5E8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9">
            <a:extLst>
              <a:ext uri="{FF2B5EF4-FFF2-40B4-BE49-F238E27FC236}">
                <a16:creationId xmlns:a16="http://schemas.microsoft.com/office/drawing/2014/main" id="{615FFFBF-F0D2-4BB8-BB9E-3ADC47E3B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6858000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E0D77B5-F15E-492A-B7FD-6BA6F1E4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712" y="250371"/>
            <a:ext cx="5538545" cy="1756229"/>
          </a:xfrm>
        </p:spPr>
        <p:txBody>
          <a:bodyPr>
            <a:normAutofit fontScale="90000"/>
          </a:bodyPr>
          <a:lstStyle/>
          <a:p>
            <a:r>
              <a:rPr lang="en-US" altLang="zh-CN" sz="3700">
                <a:ea typeface="宋体"/>
              </a:rPr>
              <a:t>Programming languages </a:t>
            </a:r>
            <a:br>
              <a:rPr lang="en-US" altLang="zh-CN" sz="3700">
                <a:ea typeface="宋体"/>
              </a:rPr>
            </a:br>
            <a:r>
              <a:rPr lang="en-US" altLang="zh-CN" sz="3700">
                <a:ea typeface="宋体"/>
              </a:rPr>
              <a:t>for Android</a:t>
            </a:r>
            <a:endParaRPr lang="zh-CN" altLang="en-US" sz="37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BD5BC7-6383-45AC-B702-BAA59AE23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413000"/>
            <a:ext cx="5016259" cy="3632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>
                <a:solidFill>
                  <a:srgbClr val="FFFFFF"/>
                </a:solidFill>
                <a:ea typeface="宋体"/>
              </a:rPr>
              <a:t>The</a:t>
            </a:r>
            <a:r>
              <a:rPr lang="en-US" altLang="zh-CN" sz="1800">
                <a:solidFill>
                  <a:srgbClr val="FFFFFF"/>
                </a:solidFill>
                <a:ea typeface="宋体"/>
              </a:rPr>
              <a:t> most common ways for Android developing :</a:t>
            </a:r>
          </a:p>
          <a:p>
            <a:pPr marL="0" indent="0">
              <a:buNone/>
            </a:pPr>
            <a:r>
              <a:rPr lang="en-US" altLang="zh-CN" sz="1800">
                <a:solidFill>
                  <a:srgbClr val="FFFFFF"/>
                </a:solidFill>
              </a:rPr>
              <a:t>Java (And other JVM languages)</a:t>
            </a:r>
          </a:p>
          <a:p>
            <a:pPr marL="0" indent="0">
              <a:buNone/>
            </a:pPr>
            <a:r>
              <a:rPr lang="en-US" altLang="zh-CN" sz="1800">
                <a:solidFill>
                  <a:srgbClr val="FFFFFF"/>
                </a:solidFill>
              </a:rPr>
              <a:t>Hybrid (using JS + HTML)</a:t>
            </a:r>
          </a:p>
          <a:p>
            <a:pPr marL="0" indent="0">
              <a:buNone/>
            </a:pPr>
            <a:endParaRPr lang="en-US" altLang="zh-CN" sz="18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sz="1800">
                <a:solidFill>
                  <a:srgbClr val="FFFFFF"/>
                </a:solidFill>
              </a:rPr>
              <a:t>Other languages can also be used :</a:t>
            </a:r>
          </a:p>
          <a:p>
            <a:pPr marL="0" indent="0">
              <a:buNone/>
            </a:pPr>
            <a:r>
              <a:rPr lang="en-US" altLang="zh-CN" sz="1800">
                <a:solidFill>
                  <a:srgbClr val="FFFFFF"/>
                </a:solidFill>
              </a:rPr>
              <a:t>C/C++</a:t>
            </a:r>
          </a:p>
          <a:p>
            <a:pPr marL="0" indent="0">
              <a:buNone/>
            </a:pPr>
            <a:r>
              <a:rPr lang="en-US" altLang="zh-CN" sz="1800">
                <a:solidFill>
                  <a:srgbClr val="FFFFFF"/>
                </a:solidFill>
              </a:rPr>
              <a:t>Python</a:t>
            </a:r>
          </a:p>
          <a:p>
            <a:pPr marL="0" indent="0">
              <a:buNone/>
            </a:pPr>
            <a:r>
              <a:rPr lang="en-US" altLang="zh-CN">
                <a:solidFill>
                  <a:srgbClr val="FFFFFF"/>
                </a:solidFill>
              </a:rPr>
              <a:t>Scala</a:t>
            </a:r>
            <a:endParaRPr lang="en-US" altLang="zh-CN" sz="18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altLang="zh-CN" sz="1800">
              <a:solidFill>
                <a:srgbClr val="FFFFFF"/>
              </a:solidFill>
            </a:endParaRPr>
          </a:p>
        </p:txBody>
      </p:sp>
      <p:sp>
        <p:nvSpPr>
          <p:cNvPr id="14" name="Rounded Rectangle 17">
            <a:extLst>
              <a:ext uri="{FF2B5EF4-FFF2-40B4-BE49-F238E27FC236}">
                <a16:creationId xmlns:a16="http://schemas.microsoft.com/office/drawing/2014/main" id="{FD056B7E-FBD7-4858-966D-9C4DEDA7E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bg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247255-297C-6543-9491-D8CDE7D2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517" y="1507610"/>
            <a:ext cx="3832042" cy="38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968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F1ADBE-CA41-1C47-AAC9-6E2420B0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Java vs Kotlin</a:t>
            </a:r>
          </a:p>
        </p:txBody>
      </p:sp>
      <p:sp>
        <p:nvSpPr>
          <p:cNvPr id="26" name="Content Placeholder 11">
            <a:extLst>
              <a:ext uri="{FF2B5EF4-FFF2-40B4-BE49-F238E27FC236}">
                <a16:creationId xmlns:a16="http://schemas.microsoft.com/office/drawing/2014/main" id="{F939C306-6469-E348-9E48-CB63913C2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r>
              <a:rPr lang="en-CA" sz="1600">
                <a:solidFill>
                  <a:srgbClr val="FFFFFF"/>
                </a:solidFill>
              </a:rPr>
              <a:t>On May. 7</a:t>
            </a:r>
            <a:r>
              <a:rPr lang="en-CA" sz="1600" baseline="30000">
                <a:solidFill>
                  <a:srgbClr val="FFFFFF"/>
                </a:solidFill>
              </a:rPr>
              <a:t>th</a:t>
            </a:r>
            <a:r>
              <a:rPr lang="en-CA" sz="1600">
                <a:solidFill>
                  <a:srgbClr val="FFFFFF"/>
                </a:solidFill>
              </a:rPr>
              <a:t> 2019, Google announced that Kotlin will be the preferred programming language for Android development</a:t>
            </a:r>
          </a:p>
          <a:p>
            <a:r>
              <a:rPr lang="en-CA" sz="1600">
                <a:solidFill>
                  <a:srgbClr val="FFFFFF"/>
                </a:solidFill>
              </a:rPr>
              <a:t>Kotlin is fully compatible with the Java programming language</a:t>
            </a:r>
          </a:p>
          <a:p>
            <a:r>
              <a:rPr lang="en-CA" sz="1600">
                <a:solidFill>
                  <a:srgbClr val="FFFFFF"/>
                </a:solidFill>
              </a:rPr>
              <a:t>Laconic</a:t>
            </a:r>
          </a:p>
          <a:p>
            <a:r>
              <a:rPr lang="en-CA" sz="1600">
                <a:solidFill>
                  <a:srgbClr val="FFFFFF"/>
                </a:solidFill>
              </a:rPr>
              <a:t>Better in Safety</a:t>
            </a:r>
          </a:p>
          <a:p>
            <a:endParaRPr lang="en-US" sz="1600">
              <a:solidFill>
                <a:srgbClr val="FFFFFF"/>
              </a:solidFill>
            </a:endParaRPr>
          </a:p>
        </p:txBody>
      </p:sp>
      <p:pic>
        <p:nvPicPr>
          <p:cNvPr id="9" name="Picture 8" descr="Java Vs Kotlin - Which Is Better ? - YouTube">
            <a:extLst>
              <a:ext uri="{FF2B5EF4-FFF2-40B4-BE49-F238E27FC236}">
                <a16:creationId xmlns:a16="http://schemas.microsoft.com/office/drawing/2014/main" id="{0B776253-0EDF-EB40-BAA8-D45C1C9FF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80790" y="929274"/>
            <a:ext cx="6267743" cy="470080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049932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1ADBE-CA41-1C47-AAC9-6E2420B0F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5359921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/>
              <a:t>Application Of Android Operating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BFA057-EDAC-864A-905E-1347BFE45D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351209" cy="3636511"/>
          </a:xfrm>
        </p:spPr>
        <p:txBody>
          <a:bodyPr>
            <a:normAutofit/>
          </a:bodyPr>
          <a:lstStyle/>
          <a:p>
            <a:r>
              <a:rPr lang="en-US" sz="1800"/>
              <a:t>Android OS is used by large of Smart Phone Companies:</a:t>
            </a:r>
            <a:br>
              <a:rPr lang="en-US" sz="1800"/>
            </a:br>
            <a:r>
              <a:rPr lang="en-US" sz="1800"/>
              <a:t>HUAWEI  SAMSUNG ONEPLUS NOKIA</a:t>
            </a:r>
          </a:p>
          <a:p>
            <a:r>
              <a:rPr lang="en-US" sz="1800"/>
              <a:t>Also for Tablets and smart TV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208927-059F-4490-B5EF-CB5E5489C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75898" y="0"/>
            <a:ext cx="571305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7">
            <a:extLst>
              <a:ext uri="{FF2B5EF4-FFF2-40B4-BE49-F238E27FC236}">
                <a16:creationId xmlns:a16="http://schemas.microsoft.com/office/drawing/2014/main" id="{213B7486-DF7A-442F-A63D-381813E605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28932" y="958640"/>
            <a:ext cx="4419604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7B5F6F-3AE7-F444-ABE7-2E2C184309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64" r="2" b="2"/>
          <a:stretch/>
        </p:blipFill>
        <p:spPr>
          <a:xfrm>
            <a:off x="7449581" y="1268954"/>
            <a:ext cx="3778306" cy="2074009"/>
          </a:xfrm>
          <a:prstGeom prst="rect">
            <a:avLst/>
          </a:prstGeom>
        </p:spPr>
      </p:pic>
      <p:pic>
        <p:nvPicPr>
          <p:cNvPr id="8" name="Picture 7" descr="TCL LED TV 40&quot; S6500 Smart Android TV">
            <a:extLst>
              <a:ext uri="{FF2B5EF4-FFF2-40B4-BE49-F238E27FC236}">
                <a16:creationId xmlns:a16="http://schemas.microsoft.com/office/drawing/2014/main" id="{C1552617-7A74-C948-871F-BBD8D94019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3939" r="2" b="18167"/>
          <a:stretch/>
        </p:blipFill>
        <p:spPr>
          <a:xfrm>
            <a:off x="7449581" y="3507555"/>
            <a:ext cx="3778306" cy="208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136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D96AE-CEA7-4790-8049-5A46DA43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045" y="308643"/>
            <a:ext cx="10571998" cy="1160950"/>
          </a:xfrm>
          <a:effectLst/>
        </p:spPr>
        <p:txBody>
          <a:bodyPr anchor="ctr">
            <a:normAutofit fontScale="90000"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Century Gothic"/>
              <a:ea typeface="宋体"/>
              <a:cs typeface="Hadassah Friedlaender"/>
            </a:endParaRPr>
          </a:p>
          <a:p>
            <a:pPr algn="ctr"/>
            <a:br>
              <a:rPr lang="zh-CN" altLang="en-US" b="0">
                <a:latin typeface="Calibri"/>
                <a:ea typeface="宋体" panose="02010600030101010101" pitchFamily="2" charset="-122"/>
                <a:cs typeface="Calibri"/>
              </a:rPr>
            </a:br>
            <a:r>
              <a:rPr lang="zh-CN" altLang="en-US">
                <a:latin typeface="Century Gothic"/>
                <a:ea typeface="宋体"/>
                <a:cs typeface="Hadassah Friedlaender"/>
              </a:rPr>
              <a:t>Logo</a:t>
            </a:r>
            <a:endParaRPr lang="zh-CN" altLang="en-US">
              <a:latin typeface="Century Gothic"/>
              <a:ea typeface="宋体" panose="02010600030101010101" pitchFamily="2" charset="-122"/>
              <a:cs typeface="Hadassah Friedlaender"/>
            </a:endParaRPr>
          </a:p>
          <a:p>
            <a:pPr algn="ctr"/>
            <a:endParaRPr lang="zh-CN" altLang="en-US">
              <a:solidFill>
                <a:schemeClr val="tx1"/>
              </a:solidFill>
              <a:latin typeface="Century Gothic"/>
              <a:ea typeface="宋体"/>
              <a:cs typeface="Hadassah Friedlaender"/>
            </a:endParaRPr>
          </a:p>
        </p:txBody>
      </p:sp>
      <p:pic>
        <p:nvPicPr>
          <p:cNvPr id="4" name="图片 4" descr="卡通人物&#10;&#10;已生成高可信度的说明">
            <a:extLst>
              <a:ext uri="{FF2B5EF4-FFF2-40B4-BE49-F238E27FC236}">
                <a16:creationId xmlns:a16="http://schemas.microsoft.com/office/drawing/2014/main" id="{EE31103D-9204-4C77-A4DB-75CA36C21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0368" y="2884006"/>
            <a:ext cx="9992930" cy="1343255"/>
          </a:xfrm>
          <a:effectLst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BD163E6-4915-495E-8215-35799FCD34D4}"/>
              </a:ext>
            </a:extLst>
          </p:cNvPr>
          <p:cNvSpPr txBox="1"/>
          <p:nvPr/>
        </p:nvSpPr>
        <p:spPr>
          <a:xfrm>
            <a:off x="1148196" y="2178627"/>
            <a:ext cx="9990858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3200">
                <a:ea typeface="宋体"/>
              </a:rPr>
              <a:t>First Android logotype (2007</a:t>
            </a:r>
            <a:r>
              <a:rPr lang="zh-CN" sz="3200">
                <a:latin typeface="SimSun"/>
                <a:ea typeface="SimSun"/>
              </a:rPr>
              <a:t>–</a:t>
            </a:r>
            <a:r>
              <a:rPr lang="zh-CN" sz="3200">
                <a:latin typeface="Calibri"/>
                <a:ea typeface="宋体"/>
                <a:cs typeface="Calibri"/>
              </a:rPr>
              <a:t>2014)</a:t>
            </a:r>
            <a:br>
              <a:rPr lang="zh-CN" sz="3200">
                <a:latin typeface="Calibri"/>
                <a:cs typeface="Calibri"/>
              </a:rPr>
            </a:br>
            <a:endParaRPr lang="zh-CN">
              <a:ea typeface="+mn-lt"/>
              <a:cs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6F48ACA-0908-4FEC-A5F7-E5D37088B730}"/>
              </a:ext>
            </a:extLst>
          </p:cNvPr>
          <p:cNvSpPr txBox="1"/>
          <p:nvPr/>
        </p:nvSpPr>
        <p:spPr>
          <a:xfrm>
            <a:off x="1161184" y="4486275"/>
            <a:ext cx="9982199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3200">
                <a:ea typeface="宋体"/>
              </a:rPr>
              <a:t>Second Android logotype (2014</a:t>
            </a:r>
            <a:r>
              <a:rPr lang="zh-CN" sz="3200">
                <a:latin typeface="SimSun"/>
                <a:ea typeface="SimSun"/>
              </a:rPr>
              <a:t>–</a:t>
            </a:r>
            <a:r>
              <a:rPr lang="zh-CN" sz="3200">
                <a:latin typeface="Calibri"/>
                <a:ea typeface="宋体"/>
                <a:cs typeface="Calibri"/>
              </a:rPr>
              <a:t>2019)</a:t>
            </a:r>
            <a:endParaRPr lang="zh-CN" sz="3200">
              <a:ea typeface="宋体"/>
              <a:cs typeface="+mn-lt"/>
            </a:endParaRPr>
          </a:p>
          <a:p>
            <a:pPr algn="l"/>
            <a:endParaRPr lang="zh-CN" altLang="en-US">
              <a:ea typeface="宋体"/>
            </a:endParaRPr>
          </a:p>
        </p:txBody>
      </p:sp>
      <p:pic>
        <p:nvPicPr>
          <p:cNvPr id="7" name="图片 4" descr="卡通画&#10;&#10;已生成高可信度的说明">
            <a:extLst>
              <a:ext uri="{FF2B5EF4-FFF2-40B4-BE49-F238E27FC236}">
                <a16:creationId xmlns:a16="http://schemas.microsoft.com/office/drawing/2014/main" id="{E8D0B931-7296-42AA-8B2D-F09E07919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182" y="5200860"/>
            <a:ext cx="7800110" cy="155863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494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A1DFCBE5-52C1-48A9-89CF-E7D68CCA16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6AB74CA-E76D-4922-91FE-A4AAF0487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47203"/>
            <a:ext cx="11707367" cy="2572622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D336E8-8920-DF49-B9AE-2B2C23CDB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91" y="4049486"/>
            <a:ext cx="4825480" cy="1883228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Android Auto and Wear OS</a:t>
            </a:r>
          </a:p>
        </p:txBody>
      </p:sp>
      <p:pic>
        <p:nvPicPr>
          <p:cNvPr id="6" name="Content Placeholder 5" descr="Google Android Auto, Manual, Guide and Tutorial">
            <a:extLst>
              <a:ext uri="{FF2B5EF4-FFF2-40B4-BE49-F238E27FC236}">
                <a16:creationId xmlns:a16="http://schemas.microsoft.com/office/drawing/2014/main" id="{D08CD8D9-88F4-A54F-A86C-370FD43777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183295" y="484633"/>
            <a:ext cx="4957689" cy="2875460"/>
          </a:xfrm>
          <a:prstGeom prst="rect">
            <a:avLst/>
          </a:prstGeom>
        </p:spPr>
      </p:pic>
      <p:pic>
        <p:nvPicPr>
          <p:cNvPr id="12" name="Picture 11" descr="Three things that Google needs for a successful Pixel ...">
            <a:extLst>
              <a:ext uri="{FF2B5EF4-FFF2-40B4-BE49-F238E27FC236}">
                <a16:creationId xmlns:a16="http://schemas.microsoft.com/office/drawing/2014/main" id="{936245D2-DB7D-8A47-AEAA-27E8ACF886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797530" y="484633"/>
            <a:ext cx="4694628" cy="2875460"/>
          </a:xfrm>
          <a:prstGeom prst="rect">
            <a:avLst/>
          </a:prstGeom>
        </p:spPr>
      </p:pic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15C6CA98-C250-4AC5-A62B-1375EFFC4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8316" y="4049485"/>
            <a:ext cx="4846151" cy="1883229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Based on Android system</a:t>
            </a:r>
            <a:endParaRPr lang="en-US">
              <a:solidFill>
                <a:srgbClr val="FFFFFF"/>
              </a:solidFill>
            </a:endParaRPr>
          </a:p>
          <a:p>
            <a:r>
              <a:rPr lang="en-US" sz="1800">
                <a:solidFill>
                  <a:srgbClr val="FFFFFF"/>
                </a:solidFill>
              </a:rPr>
              <a:t>Interac</a:t>
            </a:r>
            <a:r>
              <a:rPr lang="en-US">
                <a:solidFill>
                  <a:srgbClr val="FFFFFF"/>
                </a:solidFill>
              </a:rPr>
              <a:t>t with Android Smart Phone</a:t>
            </a:r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8277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6C096E-B39E-4ABC-8723-089E859B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altLang="zh-CN"/>
              <a:t>Market Share</a:t>
            </a:r>
            <a:endParaRPr lang="zh-CN" alt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2D6455-5893-4776-A206-6973CD956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6633"/>
            <a:ext cx="5816734" cy="3636511"/>
          </a:xfrm>
        </p:spPr>
        <p:txBody>
          <a:bodyPr>
            <a:normAutofit/>
          </a:bodyPr>
          <a:lstStyle/>
          <a:p>
            <a:r>
              <a:rPr lang="en-US" sz="6000" i="1" dirty="0"/>
              <a:t>2009</a:t>
            </a:r>
          </a:p>
          <a:p>
            <a:r>
              <a:rPr lang="en-US" sz="6000" i="1" dirty="0"/>
              <a:t>2012</a:t>
            </a:r>
          </a:p>
          <a:p>
            <a:r>
              <a:rPr lang="en-US" sz="6000" i="1" dirty="0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364102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2C6CC0-C6AD-44CD-8B5C-C9F4D463E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2009</a:t>
            </a:r>
          </a:p>
        </p:txBody>
      </p:sp>
      <p:sp>
        <p:nvSpPr>
          <p:cNvPr id="16" name="Content Placeholder 7">
            <a:extLst>
              <a:ext uri="{FF2B5EF4-FFF2-40B4-BE49-F238E27FC236}">
                <a16:creationId xmlns:a16="http://schemas.microsoft.com/office/drawing/2014/main" id="{6AD52664-AF15-451B-A778-B9C3611CD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514" y="2046514"/>
            <a:ext cx="3575737" cy="3994848"/>
          </a:xfrm>
        </p:spPr>
        <p:txBody>
          <a:bodyPr>
            <a:normAutofit/>
          </a:bodyPr>
          <a:lstStyle/>
          <a:p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3C1AB6F-A14C-4CDB-B365-2DEBED364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790" y="1516875"/>
            <a:ext cx="6527387" cy="367236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F8930B8B-EB9C-4792-B3D7-28705E548E4F}"/>
              </a:ext>
            </a:extLst>
          </p:cNvPr>
          <p:cNvSpPr/>
          <p:nvPr/>
        </p:nvSpPr>
        <p:spPr>
          <a:xfrm>
            <a:off x="5278967" y="3543300"/>
            <a:ext cx="1411110" cy="40922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97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F99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14F903E-6137-4871-8E67-6E1B7DD550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932" y="786900"/>
            <a:ext cx="9394135" cy="5284201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F805F6CF-C81E-49B1-A8B6-E7D1EA644A69}"/>
              </a:ext>
            </a:extLst>
          </p:cNvPr>
          <p:cNvSpPr/>
          <p:nvPr/>
        </p:nvSpPr>
        <p:spPr>
          <a:xfrm>
            <a:off x="583240" y="1105294"/>
            <a:ext cx="980722" cy="48683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940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264E67-6F59-4D8D-8E5F-8245B0FEA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158E1C6E-D299-4F5D-B15B-155EBF7F6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EFE8-F331-424A-8E70-B94DEB5ECF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457201"/>
            <a:ext cx="3575737" cy="1332688"/>
          </a:xfrm>
        </p:spPr>
        <p:txBody>
          <a:bodyPr anchor="b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2019</a:t>
            </a:r>
          </a:p>
        </p:txBody>
      </p:sp>
      <p:pic>
        <p:nvPicPr>
          <p:cNvPr id="6" name="Picture 6" descr="A close up of a sign&#10;&#10;Description generated with high confidence">
            <a:extLst>
              <a:ext uri="{FF2B5EF4-FFF2-40B4-BE49-F238E27FC236}">
                <a16:creationId xmlns:a16="http://schemas.microsoft.com/office/drawing/2014/main" id="{04EBB461-9A36-4740-9054-0D7600FA21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514" y="2852026"/>
            <a:ext cx="3575737" cy="2383825"/>
          </a:xfrm>
        </p:spPr>
      </p:pic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93B6EB1-71DD-48FF-819B-7F2D5680C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0790" y="1516875"/>
            <a:ext cx="6267743" cy="352560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4250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47AF22-7A19-4145-999D-33CBE06C0938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/>
        </p:spPr>
        <p:txBody>
          <a:bodyPr anchor="ctr">
            <a:normAutofit/>
          </a:bodyPr>
          <a:lstStyle/>
          <a:p>
            <a:pPr algn="ctr"/>
            <a:r>
              <a:rPr lang="en-CA" altLang="zh-CN" sz="2800">
                <a:solidFill>
                  <a:schemeClr val="tx1"/>
                </a:solidFill>
              </a:rPr>
              <a:t>Reference</a:t>
            </a:r>
            <a:endParaRPr lang="zh-CN" altLang="en-US" sz="2800">
              <a:solidFill>
                <a:schemeClr val="tx1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BA404B-50B1-42F7-A683-27DD41B72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732" y="2222287"/>
            <a:ext cx="9966953" cy="3636511"/>
          </a:xfrm>
          <a:effectLst/>
        </p:spPr>
        <p:txBody>
          <a:bodyPr>
            <a:normAutofit fontScale="92500" lnSpcReduction="20000"/>
          </a:bodyPr>
          <a:lstStyle/>
          <a:p>
            <a:r>
              <a:rPr lang="en-CA" altLang="zh-CN">
                <a:ea typeface="宋体"/>
                <a:hlinkClick r:id="rId2"/>
              </a:rPr>
              <a:t>https://source.android.com/security/overview/kernel-security.html</a:t>
            </a:r>
            <a:endParaRPr lang="en-CA" altLang="zh-CN">
              <a:ea typeface="宋体"/>
            </a:endParaRPr>
          </a:p>
          <a:p>
            <a:r>
              <a:rPr lang="en-CA" altLang="zh-CN">
                <a:ea typeface="宋体"/>
                <a:hlinkClick r:id="rId3"/>
              </a:rPr>
              <a:t>https://source.android.com/security/app-sandbox</a:t>
            </a:r>
            <a:endParaRPr lang="en-CA" altLang="zh-CN">
              <a:ea typeface="宋体"/>
            </a:endParaRPr>
          </a:p>
          <a:p>
            <a:r>
              <a:rPr lang="en-CA" altLang="zh-CN">
                <a:ea typeface="宋体"/>
                <a:hlinkClick r:id="rId2"/>
              </a:rPr>
              <a:t>https://source.android.com/security/overview/kernel-security.html</a:t>
            </a:r>
            <a:endParaRPr lang="en-CA" altLang="zh-CN">
              <a:ea typeface="宋体"/>
            </a:endParaRPr>
          </a:p>
          <a:p>
            <a:r>
              <a:rPr lang="en-CA">
                <a:ea typeface="+mn-lt"/>
                <a:cs typeface="+mn-lt"/>
                <a:hlinkClick r:id="rId4"/>
              </a:rPr>
              <a:t>https://en.wikipedia.org/wiki/Android_(operating_system</a:t>
            </a:r>
            <a:r>
              <a:rPr lang="en-CA">
                <a:ea typeface="+mn-lt"/>
                <a:cs typeface="+mn-lt"/>
              </a:rPr>
              <a:t>)</a:t>
            </a:r>
            <a:endParaRPr lang="en-CA" altLang="zh-CN">
              <a:ea typeface="宋体"/>
            </a:endParaRPr>
          </a:p>
          <a:p>
            <a:r>
              <a:rPr lang="en-CA">
                <a:ea typeface="+mn-lt"/>
                <a:cs typeface="+mn-lt"/>
                <a:hlinkClick r:id="rId5"/>
              </a:rPr>
              <a:t>https://en.wikipedia.org/wiki/Android_version_history</a:t>
            </a:r>
            <a:endParaRPr lang="en-CA"/>
          </a:p>
          <a:p>
            <a:r>
              <a:rPr lang="en-CA">
                <a:ea typeface="+mn-lt"/>
                <a:cs typeface="+mn-lt"/>
                <a:hlinkClick r:id="rId6"/>
              </a:rPr>
              <a:t>https://www.androidauthority.com/history-android-os-name-789433/</a:t>
            </a:r>
            <a:endParaRPr lang="en-CA"/>
          </a:p>
          <a:p>
            <a:r>
              <a:rPr lang="en-CA">
                <a:ea typeface="+mn-lt"/>
                <a:cs typeface="+mn-lt"/>
                <a:hlinkClick r:id="rId7"/>
              </a:rPr>
              <a:t>https://kotlinlang.org/docs/reference/comparison-to-java.html</a:t>
            </a:r>
            <a:endParaRPr lang="en-CA" altLang="zh-CN">
              <a:ea typeface="宋体" panose="02010600030101010101" pitchFamily="2" charset="-122"/>
            </a:endParaRPr>
          </a:p>
          <a:p>
            <a:r>
              <a:rPr lang="en-CA">
                <a:ea typeface="+mn-lt"/>
                <a:cs typeface="+mn-lt"/>
                <a:hlinkClick r:id="rId8"/>
              </a:rPr>
              <a:t>https://en.wikipedia.org/wiki/Android_Studio</a:t>
            </a:r>
            <a:endParaRPr lang="en-CA" altLang="zh-CN">
              <a:ea typeface="宋体" panose="02010600030101010101" pitchFamily="2" charset="-122"/>
            </a:endParaRPr>
          </a:p>
          <a:p>
            <a:r>
              <a:rPr lang="en-CA">
                <a:ea typeface="+mn-lt"/>
                <a:cs typeface="+mn-lt"/>
                <a:hlinkClick r:id="rId9"/>
              </a:rPr>
              <a:t>https://www.xenonstack.com/blog/kotlin-andriod/</a:t>
            </a:r>
            <a:endParaRPr lang="en-CA" altLang="zh-CN">
              <a:ea typeface="宋体" panose="02010600030101010101" pitchFamily="2" charset="-122"/>
            </a:endParaRPr>
          </a:p>
          <a:p>
            <a:r>
              <a:rPr lang="en-CA">
                <a:ea typeface="+mn-lt"/>
                <a:cs typeface="+mn-lt"/>
                <a:hlinkClick r:id="rId10"/>
              </a:rPr>
              <a:t>https://www.sitepoint.com/native-vs-hybrid-app-development/</a:t>
            </a:r>
            <a:endParaRPr lang="en-CA" altLang="zh-CN">
              <a:ea typeface="宋体" panose="02010600030101010101" pitchFamily="2" charset="-122"/>
            </a:endParaRPr>
          </a:p>
          <a:p>
            <a:endParaRPr lang="zh-CN" altLang="en-US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36239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4984C2-8A81-497A-9E83-5606141EF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>
                <a:ea typeface="宋体"/>
              </a:rPr>
              <a:t>History</a:t>
            </a:r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EB5DD-DDB4-4510-B767-8012DAA5C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sz="4000">
                <a:ea typeface="+mn-lt"/>
                <a:cs typeface="+mn-lt"/>
              </a:rPr>
              <a:t>an operating system mainly for touchscreen devices, like smartphones, tablets, smartwatches, smart TVs.</a:t>
            </a:r>
            <a:endParaRPr lang="zh-CN" altLang="en-US" sz="4000">
              <a:ea typeface="宋体"/>
            </a:endParaRPr>
          </a:p>
          <a:p>
            <a:endParaRPr lang="zh-CN" altLang="en-US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608626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23373C-A1B5-4527-A65A-6ABA0456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u="sng">
                <a:ea typeface="+mj-lt"/>
                <a:cs typeface="+mj-lt"/>
              </a:rPr>
              <a:t>Android Inc.</a:t>
            </a:r>
            <a:endParaRPr 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9B6171-639B-405E-BD7C-ADCBD5A25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sz="2800">
                <a:ea typeface="+mn-lt"/>
                <a:cs typeface="+mn-lt"/>
              </a:rPr>
              <a:t>Android Inc. Was founded in October 2003</a:t>
            </a:r>
            <a:endParaRPr lang="zh-CN" altLang="en-US" sz="2800">
              <a:ea typeface="宋体"/>
            </a:endParaRPr>
          </a:p>
          <a:p>
            <a:r>
              <a:rPr lang="zh-CN" sz="2800">
                <a:ea typeface="+mn-lt"/>
                <a:cs typeface="+mn-lt"/>
              </a:rPr>
              <a:t>The original purpose of developing Android was for digital cameras</a:t>
            </a:r>
            <a:endParaRPr lang="zh-CN" altLang="en-US" sz="2800">
              <a:ea typeface="宋体"/>
            </a:endParaRPr>
          </a:p>
          <a:p>
            <a:r>
              <a:rPr lang="zh-CN" sz="2800">
                <a:ea typeface="+mn-lt"/>
                <a:cs typeface="+mn-lt"/>
              </a:rPr>
              <a:t>In July 2005, Google bought Android Inc. and main employees for at least $50 million</a:t>
            </a:r>
            <a:endParaRPr lang="zh-CN" altLang="en-US" sz="2800"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33997362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BEF51-129C-4515-B07A-85945A2D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>
            <a:normAutofit/>
          </a:bodyPr>
          <a:lstStyle/>
          <a:p>
            <a:r>
              <a:rPr lang="zh-CN" altLang="en-US">
                <a:ea typeface="宋体"/>
              </a:rPr>
              <a:t>At </a:t>
            </a:r>
            <a:r>
              <a:rPr lang="zh-CN" altLang="en-US" sz="4000">
                <a:ea typeface="宋体"/>
              </a:rPr>
              <a:t>Google</a:t>
            </a:r>
            <a:endParaRPr lang="zh-CN" altLang="en-US" sz="400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A478E3-D799-4D40-8928-307A523A1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3835583" cy="36322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endParaRPr lang="zh-CN" sz="2800">
              <a:ea typeface="宋体"/>
            </a:endParaRPr>
          </a:p>
          <a:p>
            <a:r>
              <a:rPr lang="zh-CN" sz="2800">
                <a:ea typeface="+mn-lt"/>
                <a:cs typeface="+mn-lt"/>
              </a:rPr>
              <a:t>HTC Dream, aka T-Mobile G1</a:t>
            </a:r>
            <a:endParaRPr lang="zh-CN" altLang="en-US" sz="2800">
              <a:ea typeface="宋体"/>
            </a:endParaRPr>
          </a:p>
          <a:p>
            <a:pPr marL="0" indent="0">
              <a:buNone/>
            </a:pPr>
            <a:endParaRPr lang="zh-CN" altLang="en-US" sz="1600">
              <a:ea typeface="宋体"/>
            </a:endParaRPr>
          </a:p>
        </p:txBody>
      </p:sp>
      <p:pic>
        <p:nvPicPr>
          <p:cNvPr id="4" name="图片 4" descr="电子计算机&#10;&#10;已生成高可信度的说明">
            <a:extLst>
              <a:ext uri="{FF2B5EF4-FFF2-40B4-BE49-F238E27FC236}">
                <a16:creationId xmlns:a16="http://schemas.microsoft.com/office/drawing/2014/main" id="{87CDEE74-FAD7-4FDE-A77C-59A478CB4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7527" y="2413000"/>
            <a:ext cx="5385997" cy="3716338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4123568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8647097-B5A5-47E8-B9C4-D1DE2B871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All versions of Android</a:t>
            </a:r>
          </a:p>
        </p:txBody>
      </p:sp>
      <p:pic>
        <p:nvPicPr>
          <p:cNvPr id="4" name="图片 4" descr="手机屏幕的截图&#10;&#10;已生成高可信度的说明">
            <a:extLst>
              <a:ext uri="{FF2B5EF4-FFF2-40B4-BE49-F238E27FC236}">
                <a16:creationId xmlns:a16="http://schemas.microsoft.com/office/drawing/2014/main" id="{F654CAF4-69A1-4ABA-8D8C-CD2EF04BC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60927" y="411718"/>
            <a:ext cx="7367766" cy="5913345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834143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277119-B941-4A45-9322-FA2BC135D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DFDB457D-F372-428B-A10D-41080EF93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51E9F79-E68A-4BF5-991D-7918E0E4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4349" y="1819275"/>
            <a:ext cx="3606137" cy="42220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Cupcake – Android 1.5</a:t>
            </a:r>
          </a:p>
        </p:txBody>
      </p:sp>
      <p:pic>
        <p:nvPicPr>
          <p:cNvPr id="4" name="图片 4" descr="手机屏幕的截图&#10;&#10;已生成高可信度的说明">
            <a:extLst>
              <a:ext uri="{FF2B5EF4-FFF2-40B4-BE49-F238E27FC236}">
                <a16:creationId xmlns:a16="http://schemas.microsoft.com/office/drawing/2014/main" id="{0FD7DABC-2983-4E31-978B-02FEFD933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2268" y="97945"/>
            <a:ext cx="4399730" cy="6592849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740244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>
            <a:extLst>
              <a:ext uri="{FF2B5EF4-FFF2-40B4-BE49-F238E27FC236}">
                <a16:creationId xmlns:a16="http://schemas.microsoft.com/office/drawing/2014/main" id="{133F8CB7-795C-4272-9073-64D8CF97F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743172-17A8-4FA4-8434-B813E03B7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23">
            <a:extLst>
              <a:ext uri="{FF2B5EF4-FFF2-40B4-BE49-F238E27FC236}">
                <a16:creationId xmlns:a16="http://schemas.microsoft.com/office/drawing/2014/main" id="{4CE1233C-FD2F-489E-BFDE-086F5FED64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blipFill>
            <a:blip r:embed="rId2">
              <a:duotone>
                <a:schemeClr val="accent1">
                  <a:tint val="98000"/>
                  <a:lumMod val="102000"/>
                </a:schemeClr>
                <a:schemeClr val="accent1">
                  <a:shade val="98000"/>
                  <a:lumMod val="98000"/>
                </a:schemeClr>
              </a:duotone>
            </a:blip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4F271E5-F07A-49CA-8E5C-144ADB606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4" y="1800225"/>
            <a:ext cx="3444211" cy="424113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z="4400" b="1" kern="1200">
                <a:solidFill>
                  <a:srgbClr val="FEFEFE"/>
                </a:solidFill>
                <a:latin typeface="+mj-lt"/>
                <a:ea typeface="+mj-ea"/>
                <a:cs typeface="+mj-cs"/>
              </a:rPr>
              <a:t>Android 10.0</a:t>
            </a:r>
          </a:p>
        </p:txBody>
      </p:sp>
      <p:pic>
        <p:nvPicPr>
          <p:cNvPr id="4" name="图片 4" descr="手机屏幕的截图&#10;&#10;已生成高可信度的说明">
            <a:extLst>
              <a:ext uri="{FF2B5EF4-FFF2-40B4-BE49-F238E27FC236}">
                <a16:creationId xmlns:a16="http://schemas.microsoft.com/office/drawing/2014/main" id="{5FC639A9-086B-491B-ACA9-0A45F9D9B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73035" y="158556"/>
            <a:ext cx="3708914" cy="6540897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86755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4F6C096E-B39E-4ABC-8723-089E859BB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CA" b="0" dirty="0"/>
              <a:t>Architecture</a:t>
            </a:r>
            <a:endParaRPr lang="zh-CN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9643C4C-07C3-8D4E-A462-B9079AE83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0774" y="979488"/>
            <a:ext cx="4179990" cy="489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6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</TotalTime>
  <Words>514</Words>
  <Application>Microsoft Macintosh PowerPoint</Application>
  <PresentationFormat>Widescreen</PresentationFormat>
  <Paragraphs>96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SimSun</vt:lpstr>
      <vt:lpstr>Arial</vt:lpstr>
      <vt:lpstr>Calibri</vt:lpstr>
      <vt:lpstr>Century Gothic</vt:lpstr>
      <vt:lpstr>Wingdings 2</vt:lpstr>
      <vt:lpstr>Quotable</vt:lpstr>
      <vt:lpstr>Android Operating System</vt:lpstr>
      <vt:lpstr>  Logo </vt:lpstr>
      <vt:lpstr>History</vt:lpstr>
      <vt:lpstr>Android Inc.</vt:lpstr>
      <vt:lpstr>At Google</vt:lpstr>
      <vt:lpstr>All versions of Android</vt:lpstr>
      <vt:lpstr>Cupcake – Android 1.5</vt:lpstr>
      <vt:lpstr>Android 10.0</vt:lpstr>
      <vt:lpstr>Architecture</vt:lpstr>
      <vt:lpstr>Platform Architecture</vt:lpstr>
      <vt:lpstr>Why Linux Kernel</vt:lpstr>
      <vt:lpstr>How process runs (Android Runtime)</vt:lpstr>
      <vt:lpstr>Pros &amp; Cons</vt:lpstr>
      <vt:lpstr>Pros of Android System</vt:lpstr>
      <vt:lpstr>Cons of Android System</vt:lpstr>
      <vt:lpstr>Android developing environment</vt:lpstr>
      <vt:lpstr>Programming languages  for Android</vt:lpstr>
      <vt:lpstr>Java vs Kotlin</vt:lpstr>
      <vt:lpstr>Application Of Android Operating System </vt:lpstr>
      <vt:lpstr>Android Auto and Wear OS</vt:lpstr>
      <vt:lpstr>Market Share</vt:lpstr>
      <vt:lpstr>2009</vt:lpstr>
      <vt:lpstr>PowerPoint Presentation</vt:lpstr>
      <vt:lpstr>2019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Android Operating System</dc:title>
  <dc:creator>Zhili Mai</dc:creator>
  <cp:lastModifiedBy>Zhili Mai</cp:lastModifiedBy>
  <cp:revision>7</cp:revision>
  <dcterms:created xsi:type="dcterms:W3CDTF">2019-11-05T19:31:30Z</dcterms:created>
  <dcterms:modified xsi:type="dcterms:W3CDTF">2019-11-05T21:40:19Z</dcterms:modified>
</cp:coreProperties>
</file>